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 id="265" r:id="rId11"/>
    <p:sldId id="266" r:id="rId12"/>
    <p:sldId id="267" r:id="rId13"/>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tableStyles" Target="tableStyles.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47" name=""/>
        <p:cNvGrpSpPr/>
        <p:nvPr/>
      </p:nvGrpSpPr>
      <p:grpSpPr>
        <a:xfrm>
          <a:off x="0" y="0"/>
          <a:ext cx="0" cy="0"/>
          <a:chOff x="0" y="0"/>
          <a:chExt cx="0" cy="0"/>
        </a:xfrm>
      </p:grpSpPr>
      <p:sp>
        <p:nvSpPr>
          <p:cNvPr id="1048650"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51"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52"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53"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4"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55"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37" name=""/>
        <p:cNvGrpSpPr/>
        <p:nvPr/>
      </p:nvGrpSpPr>
      <p:grpSpPr>
        <a:xfrm>
          <a:off x="0" y="0"/>
          <a:ext cx="0" cy="0"/>
          <a:chOff x="0" y="0"/>
          <a:chExt cx="0" cy="0"/>
        </a:xfrm>
      </p:grpSpPr>
      <p:sp>
        <p:nvSpPr>
          <p:cNvPr id="1048595" name="Title 1"/>
          <p:cNvSpPr>
            <a:spLocks noGrp="1"/>
          </p:cNvSpPr>
          <p:nvPr>
            <p:ph type="ctrTitle"/>
          </p:nvPr>
        </p:nvSpPr>
        <p:spPr>
          <a:xfrm>
            <a:off x="685800" y="2130425"/>
            <a:ext cx="7772400" cy="1470025"/>
          </a:xfrm>
        </p:spPr>
        <p:txBody>
          <a:bodyPr/>
          <a:p>
            <a:r>
              <a:rPr lang="en-US" smtClean="0"/>
              <a:t>Click to edit Master title style</a:t>
            </a:r>
            <a:endParaRPr lang="en-US"/>
          </a:p>
        </p:txBody>
      </p:sp>
      <p:sp>
        <p:nvSpPr>
          <p:cNvPr id="1048596" name="Subtitle 2"/>
          <p:cNvSpPr>
            <a:spLocks noGrp="1"/>
          </p:cNvSpPr>
          <p:nvPr>
            <p:ph type="subTitle" idx="1"/>
          </p:nvPr>
        </p:nvSpPr>
        <p:spPr>
          <a:xfrm>
            <a:off x="1371600" y="3886200"/>
            <a:ext cx="6400800" cy="1752600"/>
          </a:xfrm>
        </p:spPr>
        <p:txBody>
          <a:bodyPr/>
          <a:lstStyle>
            <a:lvl1pPr algn="ctr" indent="0" marL="0">
              <a:buNone/>
              <a:defRPr>
                <a:solidFill>
                  <a:schemeClr val="tx1">
                    <a:tint val="75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smtClean="0"/>
              <a:t>Click to edit Master subtitle style</a:t>
            </a:r>
            <a:endParaRPr lang="en-US"/>
          </a:p>
        </p:txBody>
      </p:sp>
      <p:sp>
        <p:nvSpPr>
          <p:cNvPr id="1048597" name="Date Placeholder 3"/>
          <p:cNvSpPr>
            <a:spLocks noGrp="1"/>
          </p:cNvSpPr>
          <p:nvPr>
            <p:ph type="dt" sz="half" idx="10"/>
          </p:nvPr>
        </p:nvSpPr>
        <p:spPr/>
        <p:txBody>
          <a:bodyPr/>
          <a:p>
            <a:fld id="{1D8BD707-D9CF-40AE-B4C6-C98DA3205C09}" type="datetimeFigureOut">
              <a:rPr lang="en-US" smtClean="0"/>
              <a:t>19-Apr-20</a:t>
            </a:fld>
            <a:endParaRPr lang="en-US"/>
          </a:p>
        </p:txBody>
      </p:sp>
      <p:sp>
        <p:nvSpPr>
          <p:cNvPr id="1048598" name="Footer Placeholder 4"/>
          <p:cNvSpPr>
            <a:spLocks noGrp="1"/>
          </p:cNvSpPr>
          <p:nvPr>
            <p:ph type="ftr" sz="quarter" idx="11"/>
          </p:nvPr>
        </p:nvSpPr>
        <p:spPr/>
        <p:txBody>
          <a:bodyPr/>
          <a:p>
            <a:endParaRPr lang="en-US"/>
          </a:p>
        </p:txBody>
      </p:sp>
      <p:sp>
        <p:nvSpPr>
          <p:cNvPr id="1048599"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42" name=""/>
        <p:cNvGrpSpPr/>
        <p:nvPr/>
      </p:nvGrpSpPr>
      <p:grpSpPr>
        <a:xfrm>
          <a:off x="0" y="0"/>
          <a:ext cx="0" cy="0"/>
          <a:chOff x="0" y="0"/>
          <a:chExt cx="0" cy="0"/>
        </a:xfrm>
      </p:grpSpPr>
      <p:sp>
        <p:nvSpPr>
          <p:cNvPr id="1048620" name="Title 1"/>
          <p:cNvSpPr>
            <a:spLocks noGrp="1"/>
          </p:cNvSpPr>
          <p:nvPr>
            <p:ph type="title"/>
          </p:nvPr>
        </p:nvSpPr>
        <p:spPr/>
        <p:txBody>
          <a:bodyPr/>
          <a:p>
            <a:r>
              <a:rPr lang="en-US" smtClean="0"/>
              <a:t>Click to edit Master title style</a:t>
            </a:r>
            <a:endParaRPr lang="en-US"/>
          </a:p>
        </p:txBody>
      </p:sp>
      <p:sp>
        <p:nvSpPr>
          <p:cNvPr id="1048621"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2" name="Date Placeholder 3"/>
          <p:cNvSpPr>
            <a:spLocks noGrp="1"/>
          </p:cNvSpPr>
          <p:nvPr>
            <p:ph type="dt" sz="half" idx="10"/>
          </p:nvPr>
        </p:nvSpPr>
        <p:spPr/>
        <p:txBody>
          <a:bodyPr/>
          <a:p>
            <a:fld id="{1D8BD707-D9CF-40AE-B4C6-C98DA3205C09}" type="datetimeFigureOut">
              <a:rPr lang="en-US" smtClean="0"/>
              <a:t>19-Apr-20</a:t>
            </a:fld>
            <a:endParaRPr lang="en-US"/>
          </a:p>
        </p:txBody>
      </p:sp>
      <p:sp>
        <p:nvSpPr>
          <p:cNvPr id="1048623" name="Footer Placeholder 4"/>
          <p:cNvSpPr>
            <a:spLocks noGrp="1"/>
          </p:cNvSpPr>
          <p:nvPr>
            <p:ph type="ftr" sz="quarter" idx="11"/>
          </p:nvPr>
        </p:nvSpPr>
        <p:spPr/>
        <p:txBody>
          <a:bodyPr/>
          <a:p>
            <a:endParaRPr lang="en-US"/>
          </a:p>
        </p:txBody>
      </p:sp>
      <p:sp>
        <p:nvSpPr>
          <p:cNvPr id="1048624"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39" name=""/>
        <p:cNvGrpSpPr/>
        <p:nvPr/>
      </p:nvGrpSpPr>
      <p:grpSpPr>
        <a:xfrm>
          <a:off x="0" y="0"/>
          <a:ext cx="0" cy="0"/>
          <a:chOff x="0" y="0"/>
          <a:chExt cx="0" cy="0"/>
        </a:xfrm>
      </p:grpSpPr>
      <p:sp>
        <p:nvSpPr>
          <p:cNvPr id="1048604" name="Vertical Title 1"/>
          <p:cNvSpPr>
            <a:spLocks noGrp="1"/>
          </p:cNvSpPr>
          <p:nvPr>
            <p:ph type="title" orient="vert"/>
          </p:nvPr>
        </p:nvSpPr>
        <p:spPr>
          <a:xfrm>
            <a:off x="6629400" y="274638"/>
            <a:ext cx="2057400" cy="5851525"/>
          </a:xfrm>
        </p:spPr>
        <p:txBody>
          <a:bodyPr vert="eaVert"/>
          <a:p>
            <a:r>
              <a:rPr lang="en-US" smtClean="0"/>
              <a:t>Click to edit Master title style</a:t>
            </a:r>
            <a:endParaRPr lang="en-US"/>
          </a:p>
        </p:txBody>
      </p:sp>
      <p:sp>
        <p:nvSpPr>
          <p:cNvPr id="1048605" name="Vertical Text Placeholder 2"/>
          <p:cNvSpPr>
            <a:spLocks noGrp="1"/>
          </p:cNvSpPr>
          <p:nvPr>
            <p:ph type="body" orient="vert" idx="1"/>
          </p:nvPr>
        </p:nvSpPr>
        <p:spPr>
          <a:xfrm>
            <a:off x="457200" y="274638"/>
            <a:ext cx="6019800" cy="5851525"/>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06" name="Date Placeholder 3"/>
          <p:cNvSpPr>
            <a:spLocks noGrp="1"/>
          </p:cNvSpPr>
          <p:nvPr>
            <p:ph type="dt" sz="half" idx="10"/>
          </p:nvPr>
        </p:nvSpPr>
        <p:spPr/>
        <p:txBody>
          <a:bodyPr/>
          <a:p>
            <a:fld id="{1D8BD707-D9CF-40AE-B4C6-C98DA3205C09}" type="datetimeFigureOut">
              <a:rPr lang="en-US" smtClean="0"/>
              <a:t>19-Apr-20</a:t>
            </a:fld>
            <a:endParaRPr lang="en-US"/>
          </a:p>
        </p:txBody>
      </p:sp>
      <p:sp>
        <p:nvSpPr>
          <p:cNvPr id="1048607" name="Footer Placeholder 4"/>
          <p:cNvSpPr>
            <a:spLocks noGrp="1"/>
          </p:cNvSpPr>
          <p:nvPr>
            <p:ph type="ftr" sz="quarter" idx="11"/>
          </p:nvPr>
        </p:nvSpPr>
        <p:spPr/>
        <p:txBody>
          <a:bodyPr/>
          <a:p>
            <a:endParaRPr lang="en-US"/>
          </a:p>
        </p:txBody>
      </p:sp>
      <p:sp>
        <p:nvSpPr>
          <p:cNvPr id="1048608"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40" name=""/>
        <p:cNvGrpSpPr/>
        <p:nvPr/>
      </p:nvGrpSpPr>
      <p:grpSpPr>
        <a:xfrm>
          <a:off x="0" y="0"/>
          <a:ext cx="0" cy="0"/>
          <a:chOff x="0" y="0"/>
          <a:chExt cx="0" cy="0"/>
        </a:xfrm>
      </p:grpSpPr>
      <p:sp>
        <p:nvSpPr>
          <p:cNvPr id="1048609" name="Title 1"/>
          <p:cNvSpPr>
            <a:spLocks noGrp="1"/>
          </p:cNvSpPr>
          <p:nvPr>
            <p:ph type="title"/>
          </p:nvPr>
        </p:nvSpPr>
        <p:spPr/>
        <p:txBody>
          <a:bodyPr/>
          <a:p>
            <a:r>
              <a:rPr lang="en-US" smtClean="0"/>
              <a:t>Click to edit Master title style</a:t>
            </a:r>
            <a:endParaRPr lang="en-US"/>
          </a:p>
        </p:txBody>
      </p:sp>
      <p:sp>
        <p:nvSpPr>
          <p:cNvPr id="1048610"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1" name="Date Placeholder 3"/>
          <p:cNvSpPr>
            <a:spLocks noGrp="1"/>
          </p:cNvSpPr>
          <p:nvPr>
            <p:ph type="dt" sz="half" idx="10"/>
          </p:nvPr>
        </p:nvSpPr>
        <p:spPr/>
        <p:txBody>
          <a:bodyPr/>
          <a:p>
            <a:fld id="{1D8BD707-D9CF-40AE-B4C6-C98DA3205C09}" type="datetimeFigureOut">
              <a:rPr lang="en-US" smtClean="0"/>
              <a:t>19-Apr-20</a:t>
            </a:fld>
            <a:endParaRPr lang="en-US"/>
          </a:p>
        </p:txBody>
      </p:sp>
      <p:sp>
        <p:nvSpPr>
          <p:cNvPr id="1048612" name="Footer Placeholder 4"/>
          <p:cNvSpPr>
            <a:spLocks noGrp="1"/>
          </p:cNvSpPr>
          <p:nvPr>
            <p:ph type="ftr" sz="quarter" idx="11"/>
          </p:nvPr>
        </p:nvSpPr>
        <p:spPr/>
        <p:txBody>
          <a:bodyPr/>
          <a:p>
            <a:endParaRPr lang="en-US"/>
          </a:p>
        </p:txBody>
      </p:sp>
      <p:sp>
        <p:nvSpPr>
          <p:cNvPr id="1048613"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43" name=""/>
        <p:cNvGrpSpPr/>
        <p:nvPr/>
      </p:nvGrpSpPr>
      <p:grpSpPr>
        <a:xfrm>
          <a:off x="0" y="0"/>
          <a:ext cx="0" cy="0"/>
          <a:chOff x="0" y="0"/>
          <a:chExt cx="0" cy="0"/>
        </a:xfrm>
      </p:grpSpPr>
      <p:sp>
        <p:nvSpPr>
          <p:cNvPr id="1048625" name="Title 1"/>
          <p:cNvSpPr>
            <a:spLocks noGrp="1"/>
          </p:cNvSpPr>
          <p:nvPr>
            <p:ph type="title"/>
          </p:nvPr>
        </p:nvSpPr>
        <p:spPr>
          <a:xfrm>
            <a:off x="722313" y="4406900"/>
            <a:ext cx="7772400" cy="1362075"/>
          </a:xfrm>
        </p:spPr>
        <p:txBody>
          <a:bodyPr anchor="t"/>
          <a:lstStyle>
            <a:lvl1pPr algn="l">
              <a:defRPr b="1" cap="all" sz="4000"/>
            </a:lvl1pPr>
          </a:lstStyle>
          <a:p>
            <a:r>
              <a:rPr lang="en-US" smtClean="0"/>
              <a:t>Click to edit Master title style</a:t>
            </a:r>
            <a:endParaRPr lang="en-US"/>
          </a:p>
        </p:txBody>
      </p:sp>
      <p:sp>
        <p:nvSpPr>
          <p:cNvPr id="1048626" name="Text Placeholder 2"/>
          <p:cNvSpPr>
            <a:spLocks noGrp="1"/>
          </p:cNvSpPr>
          <p:nvPr>
            <p:ph type="body" idx="1"/>
          </p:nvPr>
        </p:nvSpPr>
        <p:spPr>
          <a:xfrm>
            <a:off x="722313" y="2906713"/>
            <a:ext cx="7772400" cy="1500187"/>
          </a:xfrm>
        </p:spPr>
        <p:txBody>
          <a:bodyPr anchor="b"/>
          <a:lstStyle>
            <a:lvl1pP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627" name="Date Placeholder 3"/>
          <p:cNvSpPr>
            <a:spLocks noGrp="1"/>
          </p:cNvSpPr>
          <p:nvPr>
            <p:ph type="dt" sz="half" idx="10"/>
          </p:nvPr>
        </p:nvSpPr>
        <p:spPr/>
        <p:txBody>
          <a:bodyPr/>
          <a:p>
            <a:fld id="{1D8BD707-D9CF-40AE-B4C6-C98DA3205C09}" type="datetimeFigureOut">
              <a:rPr lang="en-US" smtClean="0"/>
              <a:t>19-Apr-20</a:t>
            </a:fld>
            <a:endParaRPr lang="en-US"/>
          </a:p>
        </p:txBody>
      </p:sp>
      <p:sp>
        <p:nvSpPr>
          <p:cNvPr id="1048628" name="Footer Placeholder 4"/>
          <p:cNvSpPr>
            <a:spLocks noGrp="1"/>
          </p:cNvSpPr>
          <p:nvPr>
            <p:ph type="ftr" sz="quarter" idx="11"/>
          </p:nvPr>
        </p:nvSpPr>
        <p:spPr/>
        <p:txBody>
          <a:bodyPr/>
          <a:p>
            <a:endParaRPr lang="en-US"/>
          </a:p>
        </p:txBody>
      </p:sp>
      <p:sp>
        <p:nvSpPr>
          <p:cNvPr id="1048629"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44" name=""/>
        <p:cNvGrpSpPr/>
        <p:nvPr/>
      </p:nvGrpSpPr>
      <p:grpSpPr>
        <a:xfrm>
          <a:off x="0" y="0"/>
          <a:ext cx="0" cy="0"/>
          <a:chOff x="0" y="0"/>
          <a:chExt cx="0" cy="0"/>
        </a:xfrm>
      </p:grpSpPr>
      <p:sp>
        <p:nvSpPr>
          <p:cNvPr id="1048630" name="Title 1"/>
          <p:cNvSpPr>
            <a:spLocks noGrp="1"/>
          </p:cNvSpPr>
          <p:nvPr>
            <p:ph type="title"/>
          </p:nvPr>
        </p:nvSpPr>
        <p:spPr/>
        <p:txBody>
          <a:bodyPr/>
          <a:p>
            <a:r>
              <a:rPr lang="en-US" smtClean="0"/>
              <a:t>Click to edit Master title style</a:t>
            </a:r>
            <a:endParaRPr lang="en-US"/>
          </a:p>
        </p:txBody>
      </p:sp>
      <p:sp>
        <p:nvSpPr>
          <p:cNvPr id="1048631"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2"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3" name="Date Placeholder 4"/>
          <p:cNvSpPr>
            <a:spLocks noGrp="1"/>
          </p:cNvSpPr>
          <p:nvPr>
            <p:ph type="dt" sz="half" idx="10"/>
          </p:nvPr>
        </p:nvSpPr>
        <p:spPr/>
        <p:txBody>
          <a:bodyPr/>
          <a:p>
            <a:fld id="{1D8BD707-D9CF-40AE-B4C6-C98DA3205C09}" type="datetimeFigureOut">
              <a:rPr lang="en-US" smtClean="0"/>
              <a:t>19-Apr-20</a:t>
            </a:fld>
            <a:endParaRPr lang="en-US"/>
          </a:p>
        </p:txBody>
      </p:sp>
      <p:sp>
        <p:nvSpPr>
          <p:cNvPr id="1048634" name="Footer Placeholder 5"/>
          <p:cNvSpPr>
            <a:spLocks noGrp="1"/>
          </p:cNvSpPr>
          <p:nvPr>
            <p:ph type="ftr" sz="quarter" idx="11"/>
          </p:nvPr>
        </p:nvSpPr>
        <p:spPr/>
        <p:txBody>
          <a:bodyPr/>
          <a:p>
            <a:endParaRPr lang="en-US"/>
          </a:p>
        </p:txBody>
      </p:sp>
      <p:sp>
        <p:nvSpPr>
          <p:cNvPr id="1048635" name="Slide Number Placeholder 6"/>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45" name=""/>
        <p:cNvGrpSpPr/>
        <p:nvPr/>
      </p:nvGrpSpPr>
      <p:grpSpPr>
        <a:xfrm>
          <a:off x="0" y="0"/>
          <a:ext cx="0" cy="0"/>
          <a:chOff x="0" y="0"/>
          <a:chExt cx="0" cy="0"/>
        </a:xfrm>
      </p:grpSpPr>
      <p:sp>
        <p:nvSpPr>
          <p:cNvPr id="1048636" name="Title 1"/>
          <p:cNvSpPr>
            <a:spLocks noGrp="1"/>
          </p:cNvSpPr>
          <p:nvPr>
            <p:ph type="title"/>
          </p:nvPr>
        </p:nvSpPr>
        <p:spPr/>
        <p:txBody>
          <a:bodyPr/>
          <a:p>
            <a:r>
              <a:rPr lang="en-US" smtClean="0"/>
              <a:t>Click to edit Master title style</a:t>
            </a:r>
            <a:endParaRPr lang="en-US"/>
          </a:p>
        </p:txBody>
      </p:sp>
      <p:sp>
        <p:nvSpPr>
          <p:cNvPr id="1048637" name="Text Placeholder 2"/>
          <p:cNvSpPr>
            <a:spLocks noGrp="1"/>
          </p:cNvSpPr>
          <p:nvPr>
            <p:ph type="body" idx="1"/>
          </p:nvPr>
        </p:nvSpPr>
        <p:spPr>
          <a:xfrm>
            <a:off x="457200" y="1535113"/>
            <a:ext cx="4040188"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38"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9" name="Text Placeholder 4"/>
          <p:cNvSpPr>
            <a:spLocks noGrp="1"/>
          </p:cNvSpPr>
          <p:nvPr>
            <p:ph type="body" sz="quarter" idx="3"/>
          </p:nvPr>
        </p:nvSpPr>
        <p:spPr>
          <a:xfrm>
            <a:off x="4645025" y="1535113"/>
            <a:ext cx="4041775"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40"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41" name="Date Placeholder 6"/>
          <p:cNvSpPr>
            <a:spLocks noGrp="1"/>
          </p:cNvSpPr>
          <p:nvPr>
            <p:ph type="dt" sz="half" idx="10"/>
          </p:nvPr>
        </p:nvSpPr>
        <p:spPr/>
        <p:txBody>
          <a:bodyPr/>
          <a:p>
            <a:fld id="{1D8BD707-D9CF-40AE-B4C6-C98DA3205C09}" type="datetimeFigureOut">
              <a:rPr lang="en-US" smtClean="0"/>
              <a:t>19-Apr-20</a:t>
            </a:fld>
            <a:endParaRPr lang="en-US"/>
          </a:p>
        </p:txBody>
      </p:sp>
      <p:sp>
        <p:nvSpPr>
          <p:cNvPr id="1048642" name="Footer Placeholder 7"/>
          <p:cNvSpPr>
            <a:spLocks noGrp="1"/>
          </p:cNvSpPr>
          <p:nvPr>
            <p:ph type="ftr" sz="quarter" idx="11"/>
          </p:nvPr>
        </p:nvSpPr>
        <p:spPr/>
        <p:txBody>
          <a:bodyPr/>
          <a:p>
            <a:endParaRPr lang="en-US"/>
          </a:p>
        </p:txBody>
      </p:sp>
      <p:sp>
        <p:nvSpPr>
          <p:cNvPr id="1048643" name="Slide Number Placeholder 8"/>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38" name=""/>
        <p:cNvGrpSpPr/>
        <p:nvPr/>
      </p:nvGrpSpPr>
      <p:grpSpPr>
        <a:xfrm>
          <a:off x="0" y="0"/>
          <a:ext cx="0" cy="0"/>
          <a:chOff x="0" y="0"/>
          <a:chExt cx="0" cy="0"/>
        </a:xfrm>
      </p:grpSpPr>
      <p:sp>
        <p:nvSpPr>
          <p:cNvPr id="1048600" name="Title 1"/>
          <p:cNvSpPr>
            <a:spLocks noGrp="1"/>
          </p:cNvSpPr>
          <p:nvPr>
            <p:ph type="title"/>
          </p:nvPr>
        </p:nvSpPr>
        <p:spPr/>
        <p:txBody>
          <a:bodyPr/>
          <a:p>
            <a:r>
              <a:rPr lang="en-US" smtClean="0"/>
              <a:t>Click to edit Master title style</a:t>
            </a:r>
            <a:endParaRPr lang="en-US"/>
          </a:p>
        </p:txBody>
      </p:sp>
      <p:sp>
        <p:nvSpPr>
          <p:cNvPr id="1048601" name="Date Placeholder 2"/>
          <p:cNvSpPr>
            <a:spLocks noGrp="1"/>
          </p:cNvSpPr>
          <p:nvPr>
            <p:ph type="dt" sz="half" idx="10"/>
          </p:nvPr>
        </p:nvSpPr>
        <p:spPr/>
        <p:txBody>
          <a:bodyPr/>
          <a:p>
            <a:fld id="{1D8BD707-D9CF-40AE-B4C6-C98DA3205C09}" type="datetimeFigureOut">
              <a:rPr lang="en-US" smtClean="0"/>
              <a:t>19-Apr-20</a:t>
            </a:fld>
            <a:endParaRPr lang="en-US"/>
          </a:p>
        </p:txBody>
      </p:sp>
      <p:sp>
        <p:nvSpPr>
          <p:cNvPr id="1048602" name="Footer Placeholder 3"/>
          <p:cNvSpPr>
            <a:spLocks noGrp="1"/>
          </p:cNvSpPr>
          <p:nvPr>
            <p:ph type="ftr" sz="quarter" idx="11"/>
          </p:nvPr>
        </p:nvSpPr>
        <p:spPr/>
        <p:txBody>
          <a:bodyPr/>
          <a:p>
            <a:endParaRPr lang="en-US"/>
          </a:p>
        </p:txBody>
      </p:sp>
      <p:sp>
        <p:nvSpPr>
          <p:cNvPr id="1048603" name="Slide Number Placeholder 4"/>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24" name=""/>
        <p:cNvGrpSpPr/>
        <p:nvPr/>
      </p:nvGrpSpPr>
      <p:grpSpPr>
        <a:xfrm>
          <a:off x="0" y="0"/>
          <a:ext cx="0" cy="0"/>
          <a:chOff x="0" y="0"/>
          <a:chExt cx="0" cy="0"/>
        </a:xfrm>
      </p:grpSpPr>
      <p:sp>
        <p:nvSpPr>
          <p:cNvPr id="1048581" name="Date Placeholder 1"/>
          <p:cNvSpPr>
            <a:spLocks noGrp="1"/>
          </p:cNvSpPr>
          <p:nvPr>
            <p:ph type="dt" sz="half" idx="10"/>
          </p:nvPr>
        </p:nvSpPr>
        <p:spPr/>
        <p:txBody>
          <a:bodyPr/>
          <a:p>
            <a:fld id="{1D8BD707-D9CF-40AE-B4C6-C98DA3205C09}" type="datetimeFigureOut">
              <a:rPr lang="en-US" smtClean="0"/>
              <a:t>19-Apr-20</a:t>
            </a:fld>
            <a:endParaRPr lang="en-US"/>
          </a:p>
        </p:txBody>
      </p:sp>
      <p:sp>
        <p:nvSpPr>
          <p:cNvPr id="1048582" name="Footer Placeholder 2"/>
          <p:cNvSpPr>
            <a:spLocks noGrp="1"/>
          </p:cNvSpPr>
          <p:nvPr>
            <p:ph type="ftr" sz="quarter" idx="11"/>
          </p:nvPr>
        </p:nvSpPr>
        <p:spPr/>
        <p:txBody>
          <a:bodyPr/>
          <a:p>
            <a:endParaRPr lang="en-US"/>
          </a:p>
        </p:txBody>
      </p:sp>
      <p:sp>
        <p:nvSpPr>
          <p:cNvPr id="1048583" name="Slide Number Placeholder 3"/>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46" name=""/>
        <p:cNvGrpSpPr/>
        <p:nvPr/>
      </p:nvGrpSpPr>
      <p:grpSpPr>
        <a:xfrm>
          <a:off x="0" y="0"/>
          <a:ext cx="0" cy="0"/>
          <a:chOff x="0" y="0"/>
          <a:chExt cx="0" cy="0"/>
        </a:xfrm>
      </p:grpSpPr>
      <p:sp>
        <p:nvSpPr>
          <p:cNvPr id="1048644" name="Title 1"/>
          <p:cNvSpPr>
            <a:spLocks noGrp="1"/>
          </p:cNvSpPr>
          <p:nvPr>
            <p:ph type="title"/>
          </p:nvPr>
        </p:nvSpPr>
        <p:spPr>
          <a:xfrm>
            <a:off x="457200" y="273050"/>
            <a:ext cx="3008313" cy="1162050"/>
          </a:xfrm>
        </p:spPr>
        <p:txBody>
          <a:bodyPr anchor="b"/>
          <a:lstStyle>
            <a:lvl1pPr algn="l">
              <a:defRPr b="1" sz="2000"/>
            </a:lvl1pPr>
          </a:lstStyle>
          <a:p>
            <a:r>
              <a:rPr lang="en-US" smtClean="0"/>
              <a:t>Click to edit Master title style</a:t>
            </a:r>
            <a:endParaRPr lang="en-US"/>
          </a:p>
        </p:txBody>
      </p:sp>
      <p:sp>
        <p:nvSpPr>
          <p:cNvPr id="1048645"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46" name="Text Placeholder 3"/>
          <p:cNvSpPr>
            <a:spLocks noGrp="1"/>
          </p:cNvSpPr>
          <p:nvPr>
            <p:ph type="body" sz="half" idx="2"/>
          </p:nvPr>
        </p:nvSpPr>
        <p:spPr>
          <a:xfrm>
            <a:off x="457200" y="1435100"/>
            <a:ext cx="3008313" cy="4691063"/>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47" name="Date Placeholder 4"/>
          <p:cNvSpPr>
            <a:spLocks noGrp="1"/>
          </p:cNvSpPr>
          <p:nvPr>
            <p:ph type="dt" sz="half" idx="10"/>
          </p:nvPr>
        </p:nvSpPr>
        <p:spPr/>
        <p:txBody>
          <a:bodyPr/>
          <a:p>
            <a:fld id="{1D8BD707-D9CF-40AE-B4C6-C98DA3205C09}" type="datetimeFigureOut">
              <a:rPr lang="en-US" smtClean="0"/>
              <a:t>19-Apr-20</a:t>
            </a:fld>
            <a:endParaRPr lang="en-US"/>
          </a:p>
        </p:txBody>
      </p:sp>
      <p:sp>
        <p:nvSpPr>
          <p:cNvPr id="1048648" name="Footer Placeholder 5"/>
          <p:cNvSpPr>
            <a:spLocks noGrp="1"/>
          </p:cNvSpPr>
          <p:nvPr>
            <p:ph type="ftr" sz="quarter" idx="11"/>
          </p:nvPr>
        </p:nvSpPr>
        <p:spPr/>
        <p:txBody>
          <a:bodyPr/>
          <a:p>
            <a:endParaRPr lang="en-US"/>
          </a:p>
        </p:txBody>
      </p:sp>
      <p:sp>
        <p:nvSpPr>
          <p:cNvPr id="1048649" name="Slide Number Placeholder 6"/>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41" name=""/>
        <p:cNvGrpSpPr/>
        <p:nvPr/>
      </p:nvGrpSpPr>
      <p:grpSpPr>
        <a:xfrm>
          <a:off x="0" y="0"/>
          <a:ext cx="0" cy="0"/>
          <a:chOff x="0" y="0"/>
          <a:chExt cx="0" cy="0"/>
        </a:xfrm>
      </p:grpSpPr>
      <p:sp>
        <p:nvSpPr>
          <p:cNvPr id="1048614" name="Title 1"/>
          <p:cNvSpPr>
            <a:spLocks noGrp="1"/>
          </p:cNvSpPr>
          <p:nvPr>
            <p:ph type="title"/>
          </p:nvPr>
        </p:nvSpPr>
        <p:spPr>
          <a:xfrm>
            <a:off x="1792288" y="4800600"/>
            <a:ext cx="5486400" cy="566738"/>
          </a:xfrm>
        </p:spPr>
        <p:txBody>
          <a:bodyPr anchor="b"/>
          <a:lstStyle>
            <a:lvl1pPr algn="l">
              <a:defRPr b="1" sz="2000"/>
            </a:lvl1pPr>
          </a:lstStyle>
          <a:p>
            <a:r>
              <a:rPr lang="en-US" smtClean="0"/>
              <a:t>Click to edit Master title style</a:t>
            </a:r>
            <a:endParaRPr lang="en-US"/>
          </a:p>
        </p:txBody>
      </p:sp>
      <p:sp>
        <p:nvSpPr>
          <p:cNvPr id="1048615" name="Picture Placeholder 2"/>
          <p:cNvSpPr>
            <a:spLocks noGrp="1"/>
          </p:cNvSpPr>
          <p:nvPr>
            <p:ph type="pic" idx="1"/>
          </p:nvPr>
        </p:nvSpPr>
        <p:spPr>
          <a:xfrm>
            <a:off x="1792288" y="612775"/>
            <a:ext cx="5486400" cy="4114800"/>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1048616" name="Text Placeholder 3"/>
          <p:cNvSpPr>
            <a:spLocks noGrp="1"/>
          </p:cNvSpPr>
          <p:nvPr>
            <p:ph type="body" sz="half" idx="2"/>
          </p:nvPr>
        </p:nvSpPr>
        <p:spPr>
          <a:xfrm>
            <a:off x="1792288" y="5367338"/>
            <a:ext cx="5486400" cy="804862"/>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17" name="Date Placeholder 4"/>
          <p:cNvSpPr>
            <a:spLocks noGrp="1"/>
          </p:cNvSpPr>
          <p:nvPr>
            <p:ph type="dt" sz="half" idx="10"/>
          </p:nvPr>
        </p:nvSpPr>
        <p:spPr/>
        <p:txBody>
          <a:bodyPr/>
          <a:p>
            <a:fld id="{1D8BD707-D9CF-40AE-B4C6-C98DA3205C09}" type="datetimeFigureOut">
              <a:rPr lang="en-US" smtClean="0"/>
              <a:t>19-Apr-20</a:t>
            </a:fld>
            <a:endParaRPr lang="en-US"/>
          </a:p>
        </p:txBody>
      </p:sp>
      <p:sp>
        <p:nvSpPr>
          <p:cNvPr id="1048618" name="Footer Placeholder 5"/>
          <p:cNvSpPr>
            <a:spLocks noGrp="1"/>
          </p:cNvSpPr>
          <p:nvPr>
            <p:ph type="ftr" sz="quarter" idx="11"/>
          </p:nvPr>
        </p:nvSpPr>
        <p:spPr/>
        <p:txBody>
          <a:bodyPr/>
          <a:p>
            <a:endParaRPr lang="en-US"/>
          </a:p>
        </p:txBody>
      </p:sp>
      <p:sp>
        <p:nvSpPr>
          <p:cNvPr id="1048619" name="Slide Number Placeholder 6"/>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2"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p:spPr>
        <p:txBody>
          <a:bodyPr anchor="ctr" bIns="45720" lIns="91440" rIns="91440" rtlCol="0" tIns="45720" vert="horz">
            <a:normAutofit/>
          </a:bodyPr>
          <a:p>
            <a:r>
              <a:rPr lang="en-US" smtClean="0"/>
              <a:t>Click to edit Master title style</a:t>
            </a:r>
            <a:endParaRPr lang="en-US"/>
          </a:p>
        </p:txBody>
      </p:sp>
      <p:sp>
        <p:nvSpPr>
          <p:cNvPr id="1048577" name="Text Placeholder 2"/>
          <p:cNvSpPr>
            <a:spLocks noGrp="1"/>
          </p:cNvSpPr>
          <p:nvPr>
            <p:ph type="body" idx="1"/>
          </p:nvPr>
        </p:nvSpPr>
        <p:spPr>
          <a:xfrm>
            <a:off x="457200" y="1600200"/>
            <a:ext cx="8229600" cy="4525963"/>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457200" y="6356350"/>
            <a:ext cx="2133600" cy="365125"/>
          </a:xfrm>
          <a:prstGeom prst="rect"/>
        </p:spPr>
        <p:txBody>
          <a:bodyPr anchor="ctr" bIns="45720" lIns="91440" rIns="91440" rtlCol="0" tIns="45720" vert="horz"/>
          <a:lstStyle>
            <a:lvl1pPr algn="l">
              <a:defRPr sz="1200">
                <a:solidFill>
                  <a:schemeClr val="tx1">
                    <a:tint val="75000"/>
                  </a:schemeClr>
                </a:solidFill>
              </a:defRPr>
            </a:lvl1pPr>
          </a:lstStyle>
          <a:p>
            <a:fld id="{1D8BD707-D9CF-40AE-B4C6-C98DA3205C09}" type="datetimeFigureOut">
              <a:rPr lang="en-US" smtClean="0"/>
              <a:t>19-Apr-20</a:t>
            </a:fld>
            <a:endParaRPr lang="en-US"/>
          </a:p>
        </p:txBody>
      </p:sp>
      <p:sp>
        <p:nvSpPr>
          <p:cNvPr id="1048579" name="Footer Placeholder 4"/>
          <p:cNvSpPr>
            <a:spLocks noGrp="1"/>
          </p:cNvSpPr>
          <p:nvPr>
            <p:ph type="ftr" sz="quarter" idx="3"/>
          </p:nvPr>
        </p:nvSpPr>
        <p:spPr>
          <a:xfrm>
            <a:off x="3124200" y="6356350"/>
            <a:ext cx="28956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p:spPr>
        <p:txBody>
          <a:bodyPr anchor="ctr" bIns="45720" lIns="91440" rIns="91440" rtlCol="0" tIns="45720" vert="horz"/>
          <a:lstStyle>
            <a:lvl1pPr algn="r">
              <a:defRPr sz="1200">
                <a:solidFill>
                  <a:schemeClr val="tx1">
                    <a:tint val="75000"/>
                  </a:schemeClr>
                </a:solidFill>
              </a:defRPr>
            </a:lvl1pPr>
          </a:lstStyle>
          <a:p>
            <a:fld id="{B6F15528-21DE-4FAA-801E-634DDDAF4B2B}" type="slidenum">
              <a:rPr lang="en-US" smtClean="0"/>
              <a:t>‹#›</a:t>
            </a:fld>
            <a:endParaRPr lang="en-US"/>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eaLnBrk="1" hangingPunct="1" latinLnBrk="0" rtl="0">
        <a:spcBef>
          <a:spcPct val="0"/>
        </a:spcBef>
        <a:buNone/>
        <a:defRPr sz="4400" kern="1200">
          <a:solidFill>
            <a:schemeClr val="tx1"/>
          </a:solidFill>
          <a:latin typeface="+mj-lt"/>
          <a:ea typeface="+mj-ea"/>
          <a:cs typeface="+mj-cs"/>
        </a:defRPr>
      </a:lvl1pPr>
    </p:titleStyle>
    <p:bodyStyle>
      <a:lvl1pPr algn="l" defTabSz="914400" eaLnBrk="1" hangingPunct="1" indent="-342900" latinLnBrk="0" marL="342900" rtl="0">
        <a:spcBef>
          <a:spcPct val="20000"/>
        </a:spcBef>
        <a:buFont typeface="Arial" pitchFamily="34" charset="0"/>
        <a:buChar char="•"/>
        <a:defRPr sz="3200" kern="1200">
          <a:solidFill>
            <a:schemeClr val="tx1"/>
          </a:solidFill>
          <a:latin typeface="+mn-lt"/>
          <a:ea typeface="+mn-ea"/>
          <a:cs typeface="+mn-cs"/>
        </a:defRPr>
      </a:lvl1pPr>
      <a:lvl2pPr algn="l" defTabSz="914400" eaLnBrk="1" hangingPunct="1" indent="-285750" latinLnBrk="0" marL="742950" rtl="0">
        <a:spcBef>
          <a:spcPct val="20000"/>
        </a:spcBef>
        <a:buFont typeface="Arial" pitchFamily="34" charset="0"/>
        <a:buChar char="–"/>
        <a:defRPr sz="2800" kern="1200">
          <a:solidFill>
            <a:schemeClr val="tx1"/>
          </a:solidFill>
          <a:latin typeface="+mn-lt"/>
          <a:ea typeface="+mn-ea"/>
          <a:cs typeface="+mn-cs"/>
        </a:defRPr>
      </a:lvl2pPr>
      <a:lvl3pPr algn="l" defTabSz="914400" eaLnBrk="1" hangingPunct="1" indent="-228600" latinLnBrk="0" marL="1143000" rtl="0">
        <a:spcBef>
          <a:spcPct val="20000"/>
        </a:spcBef>
        <a:buFont typeface="Arial" pitchFamily="34" charset="0"/>
        <a:buChar char="•"/>
        <a:defRPr sz="2400" kern="1200">
          <a:solidFill>
            <a:schemeClr val="tx1"/>
          </a:solidFill>
          <a:latin typeface="+mn-lt"/>
          <a:ea typeface="+mn-ea"/>
          <a:cs typeface="+mn-cs"/>
        </a:defRPr>
      </a:lvl3pPr>
      <a:lvl4pPr algn="l" defTabSz="914400" eaLnBrk="1" hangingPunct="1" indent="-228600" latinLnBrk="0" marL="1600200" rtl="0">
        <a:spcBef>
          <a:spcPct val="20000"/>
        </a:spcBef>
        <a:buFont typeface="Arial" pitchFamily="34" charset="0"/>
        <a:buChar char="–"/>
        <a:defRPr sz="2000" kern="1200">
          <a:solidFill>
            <a:schemeClr val="tx1"/>
          </a:solidFill>
          <a:latin typeface="+mn-lt"/>
          <a:ea typeface="+mn-ea"/>
          <a:cs typeface="+mn-cs"/>
        </a:defRPr>
      </a:lvl4pPr>
      <a:lvl5pPr algn="l" defTabSz="914400" eaLnBrk="1" hangingPunct="1" indent="-228600" latinLnBrk="0" marL="2057400" rtl="0">
        <a:spcBef>
          <a:spcPct val="20000"/>
        </a:spcBef>
        <a:buFont typeface="Arial" pitchFamily="34" charset="0"/>
        <a:buChar char="»"/>
        <a:defRPr sz="2000" kern="1200">
          <a:solidFill>
            <a:schemeClr val="tx1"/>
          </a:solidFill>
          <a:latin typeface="+mn-lt"/>
          <a:ea typeface="+mn-ea"/>
          <a:cs typeface="+mn-cs"/>
        </a:defRPr>
      </a:lvl5pPr>
      <a:lvl6pPr algn="l" defTabSz="914400" eaLnBrk="1" hangingPunct="1" indent="-228600" latinLnBrk="0" marL="2514600" rtl="0">
        <a:spcBef>
          <a:spcPct val="20000"/>
        </a:spcBef>
        <a:buFont typeface="Arial" pitchFamily="34" charset="0"/>
        <a:buChar char="•"/>
        <a:defRPr sz="2000" kern="1200">
          <a:solidFill>
            <a:schemeClr val="tx1"/>
          </a:solidFill>
          <a:latin typeface="+mn-lt"/>
          <a:ea typeface="+mn-ea"/>
          <a:cs typeface="+mn-cs"/>
        </a:defRPr>
      </a:lvl6pPr>
      <a:lvl7pPr algn="l" defTabSz="914400" eaLnBrk="1" hangingPunct="1" indent="-228600" latinLnBrk="0" marL="2971800" rtl="0">
        <a:spcBef>
          <a:spcPct val="20000"/>
        </a:spcBef>
        <a:buFont typeface="Arial" pitchFamily="34" charset="0"/>
        <a:buChar char="•"/>
        <a:defRPr sz="2000" kern="1200">
          <a:solidFill>
            <a:schemeClr val="tx1"/>
          </a:solidFill>
          <a:latin typeface="+mn-lt"/>
          <a:ea typeface="+mn-ea"/>
          <a:cs typeface="+mn-cs"/>
        </a:defRPr>
      </a:lvl7pPr>
      <a:lvl8pPr algn="l" defTabSz="914400" eaLnBrk="1" hangingPunct="1" indent="-228600" latinLnBrk="0" marL="3429000" rtl="0">
        <a:spcBef>
          <a:spcPct val="20000"/>
        </a:spcBef>
        <a:buFont typeface="Arial" pitchFamily="34" charset="0"/>
        <a:buChar char="•"/>
        <a:defRPr sz="2000" kern="1200">
          <a:solidFill>
            <a:schemeClr val="tx1"/>
          </a:solidFill>
          <a:latin typeface="+mn-lt"/>
          <a:ea typeface="+mn-ea"/>
          <a:cs typeface="+mn-cs"/>
        </a:defRPr>
      </a:lvl8pPr>
      <a:lvl9pPr algn="l" defTabSz="914400" eaLnBrk="1" hangingPunct="1" indent="-228600" latinLnBrk="0" marL="3886200" rtl="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84" name="Rectangle 3"/>
          <p:cNvSpPr/>
          <p:nvPr/>
        </p:nvSpPr>
        <p:spPr>
          <a:xfrm>
            <a:off x="295018" y="0"/>
            <a:ext cx="8848981" cy="7736839"/>
          </a:xfrm>
          <a:prstGeom prst="rect"/>
        </p:spPr>
        <p:txBody>
          <a:bodyPr wrap="square">
            <a:spAutoFit/>
          </a:bodyPr>
          <a:p>
            <a:r>
              <a:rPr dirty="0" sz="4000" lang="en-US" smtClean="0"/>
              <a:t>                 </a:t>
            </a:r>
          </a:p>
          <a:p>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altLang="en-US" dirty="0" sz="4000" lang="en-IN" smtClean="0"/>
              <a:t>क</a:t>
            </a:r>
            <a:r>
              <a:rPr altLang="en-US" dirty="0" sz="4000" lang="en-IN" smtClean="0"/>
              <a:t>क्ष</a:t>
            </a:r>
            <a:r>
              <a:rPr altLang="en-US" dirty="0" sz="4000" lang="en-IN" smtClean="0"/>
              <a:t>ा</a:t>
            </a:r>
            <a:r>
              <a:rPr altLang="en-US" dirty="0" sz="4000" lang="en-US" smtClean="0"/>
              <a:t>-</a:t>
            </a:r>
            <a:r>
              <a:rPr altLang="en-US" dirty="0" sz="4000" lang="en-IN" smtClean="0"/>
              <a:t>ब</a:t>
            </a:r>
            <a:r>
              <a:rPr altLang="en-US" dirty="0" sz="4000" lang="en-IN" smtClean="0"/>
              <a:t>ा</a:t>
            </a:r>
            <a:r>
              <a:rPr altLang="en-US" dirty="0" sz="4000" lang="en-IN" smtClean="0"/>
              <a:t>र</a:t>
            </a:r>
            <a:r>
              <a:rPr altLang="en-US" dirty="0" sz="4000" lang="en-IN" smtClean="0"/>
              <a:t>ह</a:t>
            </a:r>
            <a:r>
              <a:rPr altLang="en-US" dirty="0" sz="4000" lang="en-IN" smtClean="0"/>
              <a:t>व</a:t>
            </a:r>
            <a:r>
              <a:rPr altLang="en-US" dirty="0" sz="4000" lang="en-IN" smtClean="0"/>
              <a:t>ी</a:t>
            </a:r>
            <a:r>
              <a:rPr altLang="en-US" dirty="0" sz="4000" lang="en-IN" smtClean="0"/>
              <a:t>ं</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r>
              <a:rPr dirty="0" sz="4000" lang="en-US" smtClean="0"/>
              <a:t> </a:t>
            </a:r>
            <a:endParaRPr altLang="en-US" lang="zh-CN"/>
          </a:p>
          <a:p>
            <a:r>
              <a:rPr dirty="0" lang="en-US" smtClean="0"/>
              <a:t> </a:t>
            </a:r>
            <a:endParaRPr dirty="0" lang="en-US" smtClean="0"/>
          </a:p>
          <a:p>
            <a:endParaRPr dirty="0" lang="en-US" smtClean="0"/>
          </a:p>
          <a:p>
            <a:r>
              <a:rPr dirty="0" lang="en-US" smtClean="0"/>
              <a:t> </a:t>
            </a:r>
            <a:r>
              <a:rPr dirty="0" lang="en-US" smtClean="0"/>
              <a:t> </a:t>
            </a:r>
            <a:r>
              <a:rPr dirty="0" lang="en-US" smtClean="0"/>
              <a:t> </a:t>
            </a:r>
            <a:r>
              <a:rPr dirty="0" lang="en-US" smtClean="0"/>
              <a:t> </a:t>
            </a:r>
            <a:r>
              <a:rPr dirty="0" lang="en-US" smtClean="0"/>
              <a:t> </a:t>
            </a:r>
            <a:r>
              <a:rPr dirty="0" lang="en-US" smtClean="0"/>
              <a:t> </a:t>
            </a:r>
            <a:r>
              <a:rPr dirty="0" lang="en-US" smtClean="0"/>
              <a:t> </a:t>
            </a:r>
            <a:r>
              <a:rPr dirty="0" lang="en-US" smtClean="0"/>
              <a:t> </a:t>
            </a:r>
            <a:r>
              <a:rPr dirty="0" lang="en-US" smtClean="0"/>
              <a:t> </a:t>
            </a:r>
            <a:r>
              <a:rPr dirty="0" lang="en-US" smtClean="0"/>
              <a:t> </a:t>
            </a:r>
            <a:r>
              <a:rPr dirty="0" lang="en-US" smtClean="0"/>
              <a:t> </a:t>
            </a:r>
            <a:r>
              <a:rPr dirty="0" lang="en-US" smtClean="0"/>
              <a:t> </a:t>
            </a:r>
            <a:r>
              <a:rPr dirty="0" lang="en-US" smtClean="0"/>
              <a:t> </a:t>
            </a:r>
            <a:r>
              <a:rPr dirty="0" lang="en-US" smtClean="0"/>
              <a:t> </a:t>
            </a:r>
            <a:r>
              <a:rPr dirty="0" lang="en-US" smtClean="0"/>
              <a:t> </a:t>
            </a:r>
            <a:r>
              <a:rPr dirty="0" lang="en-US" smtClean="0"/>
              <a:t> </a:t>
            </a:r>
            <a:r>
              <a:rPr dirty="0" lang="en-US" smtClean="0"/>
              <a:t> </a:t>
            </a:r>
            <a:r>
              <a:rPr dirty="0" lang="en-US" smtClean="0"/>
              <a:t> </a:t>
            </a:r>
            <a:r>
              <a:rPr dirty="0" lang="en-US" smtClean="0"/>
              <a:t> </a:t>
            </a:r>
            <a:r>
              <a:rPr dirty="0" lang="en-US" smtClean="0"/>
              <a:t> </a:t>
            </a:r>
            <a:r>
              <a:rPr dirty="0" lang="en-US" smtClean="0"/>
              <a:t> </a:t>
            </a:r>
            <a:r>
              <a:rPr dirty="0" lang="en-US" smtClean="0"/>
              <a:t> </a:t>
            </a:r>
            <a:r>
              <a:rPr dirty="0" lang="en-US" smtClean="0"/>
              <a:t> </a:t>
            </a:r>
            <a:r>
              <a:rPr dirty="0" lang="en-US" smtClean="0"/>
              <a:t> </a:t>
            </a:r>
            <a:r>
              <a:rPr dirty="0" lang="en-US" smtClean="0"/>
              <a:t> </a:t>
            </a:r>
            <a:r>
              <a:rPr dirty="0" lang="en-US" smtClean="0"/>
              <a:t> </a:t>
            </a:r>
            <a:r>
              <a:rPr dirty="0" lang="en-US" smtClean="0"/>
              <a:t> </a:t>
            </a:r>
            <a:r>
              <a:rPr dirty="0" lang="en-US" smtClean="0"/>
              <a:t> </a:t>
            </a:r>
            <a:r>
              <a:rPr dirty="0" lang="en-US" smtClean="0"/>
              <a:t> </a:t>
            </a:r>
            <a:r>
              <a:rPr dirty="0" lang="en-US" smtClean="0"/>
              <a:t> </a:t>
            </a:r>
            <a:r>
              <a:rPr dirty="0" lang="en-US" smtClean="0"/>
              <a:t> </a:t>
            </a:r>
            <a:r>
              <a:rPr dirty="0" lang="en-US" smtClean="0"/>
              <a:t> </a:t>
            </a:r>
            <a:r>
              <a:rPr dirty="0" lang="en-US" smtClean="0"/>
              <a:t> </a:t>
            </a:r>
            <a:r>
              <a:rPr dirty="0" lang="en-US" smtClean="0"/>
              <a:t> </a:t>
            </a:r>
            <a:r>
              <a:rPr dirty="0" lang="en-US" smtClean="0"/>
              <a:t> </a:t>
            </a:r>
            <a:r>
              <a:rPr dirty="0" lang="en-US" smtClean="0"/>
              <a:t> </a:t>
            </a:r>
            <a:r>
              <a:rPr dirty="0" lang="en-US" smtClean="0"/>
              <a:t> </a:t>
            </a:r>
            <a:r>
              <a:rPr dirty="0" lang="en-US" smtClean="0"/>
              <a:t> </a:t>
            </a:r>
            <a:r>
              <a:rPr dirty="0" lang="en-US" smtClean="0"/>
              <a:t> </a:t>
            </a:r>
            <a:r>
              <a:rPr dirty="0" lang="en-US" smtClean="0"/>
              <a:t> </a:t>
            </a:r>
            <a:r>
              <a:rPr dirty="0" lang="en-US" smtClean="0"/>
              <a:t> </a:t>
            </a:r>
            <a:r>
              <a:rPr dirty="0" lang="en-US" smtClean="0"/>
              <a:t> </a:t>
            </a:r>
            <a:r>
              <a:rPr dirty="0" lang="en-US" smtClean="0"/>
              <a:t> </a:t>
            </a:r>
            <a:r>
              <a:rPr dirty="0" lang="en-US" smtClean="0"/>
              <a:t> </a:t>
            </a:r>
            <a:r>
              <a:rPr dirty="0" lang="en-US" smtClean="0"/>
              <a:t> </a:t>
            </a:r>
            <a:r>
              <a:rPr dirty="0" lang="en-US" smtClean="0"/>
              <a:t> </a:t>
            </a:r>
            <a:r>
              <a:rPr dirty="0" lang="en-US" smtClean="0"/>
              <a:t> </a:t>
            </a:r>
            <a:r>
              <a:rPr dirty="0" lang="en-US" smtClean="0"/>
              <a:t> </a:t>
            </a:r>
            <a:r>
              <a:rPr dirty="0" lang="en-US" smtClean="0"/>
              <a:t> </a:t>
            </a:r>
            <a:r>
              <a:rPr altLang="en-US" dirty="0" sz="3800" lang="en-IN" smtClean="0"/>
              <a:t>व</a:t>
            </a:r>
            <a:r>
              <a:rPr altLang="en-US" dirty="0" sz="3800" lang="en-IN" smtClean="0"/>
              <a:t>ि</a:t>
            </a:r>
            <a:r>
              <a:rPr altLang="en-US" dirty="0" sz="3800" lang="en-IN" smtClean="0"/>
              <a:t>ष</a:t>
            </a:r>
            <a:r>
              <a:rPr altLang="en-US" dirty="0" sz="3800" lang="en-IN" smtClean="0"/>
              <a:t>य</a:t>
            </a:r>
            <a:r>
              <a:rPr altLang="en-US" dirty="0" sz="3800" lang="en-US" smtClean="0"/>
              <a:t>-</a:t>
            </a:r>
            <a:r>
              <a:rPr altLang="en-US" dirty="0" sz="3800" lang="en-US" smtClean="0"/>
              <a:t> </a:t>
            </a:r>
            <a:r>
              <a:rPr altLang="en-US" dirty="0" sz="3800" lang="en-IN" smtClean="0"/>
              <a:t>ह</a:t>
            </a:r>
            <a:r>
              <a:rPr altLang="en-US" dirty="0" sz="3800" lang="en-IN" smtClean="0"/>
              <a:t>ि</a:t>
            </a:r>
            <a:r>
              <a:rPr altLang="en-US" dirty="0" sz="3800" lang="en-IN" smtClean="0"/>
              <a:t>ंदी</a:t>
            </a:r>
            <a:endParaRPr dirty="0" sz="3800" lang="en-US" smtClean="0"/>
          </a:p>
          <a:p>
            <a:endParaRPr dirty="0" lang="en-US" smtClean="0"/>
          </a:p>
          <a:p>
            <a:r>
              <a:rPr dirty="0" lang="en-US" smtClean="0"/>
              <a:t> </a:t>
            </a:r>
            <a:r>
              <a:rPr dirty="0" lang="en-US" smtClean="0"/>
              <a:t> </a:t>
            </a:r>
            <a:r>
              <a:rPr dirty="0" lang="en-US" smtClean="0"/>
              <a:t> </a:t>
            </a:r>
            <a:endParaRPr dirty="0" lang="en-US" smtClean="0"/>
          </a:p>
          <a:p>
            <a:r>
              <a:rPr dirty="0" lang="en-US" smtClean="0"/>
              <a:t> </a:t>
            </a:r>
            <a:r>
              <a:rPr dirty="0" sz="2700" lang="en-US" smtClean="0"/>
              <a:t> </a:t>
            </a:r>
            <a:r>
              <a:rPr dirty="0" sz="2700" lang="en-US" smtClean="0"/>
              <a:t> </a:t>
            </a:r>
            <a:r>
              <a:rPr dirty="0" sz="2700" lang="en-US" smtClean="0"/>
              <a:t> </a:t>
            </a:r>
            <a:r>
              <a:rPr dirty="0" sz="2700" lang="en-US" smtClean="0"/>
              <a:t> </a:t>
            </a:r>
            <a:r>
              <a:rPr dirty="0" sz="2700" lang="en-US" smtClean="0"/>
              <a:t> </a:t>
            </a:r>
            <a:r>
              <a:rPr dirty="0" sz="2700" lang="en-US" smtClean="0"/>
              <a:t> </a:t>
            </a:r>
            <a:r>
              <a:rPr dirty="0" sz="2700" lang="en-US" smtClean="0"/>
              <a:t> </a:t>
            </a:r>
            <a:r>
              <a:rPr dirty="0" sz="2700" lang="en-US" smtClean="0"/>
              <a:t> </a:t>
            </a:r>
            <a:r>
              <a:rPr dirty="0" sz="2700" lang="en-US" smtClean="0"/>
              <a:t> </a:t>
            </a:r>
            <a:r>
              <a:rPr dirty="0" sz="2700" lang="en-US" smtClean="0"/>
              <a:t> </a:t>
            </a:r>
            <a:r>
              <a:rPr altLang="en-US" dirty="0" sz="2700" lang="en-IN" smtClean="0"/>
              <a:t>पाठ</a:t>
            </a:r>
            <a:r>
              <a:rPr altLang="en-US" dirty="0" sz="2700" lang="en-IN" smtClean="0"/>
              <a:t>्य</a:t>
            </a:r>
            <a:r>
              <a:rPr altLang="en-US" dirty="0" sz="2700" lang="en-US" smtClean="0"/>
              <a:t> </a:t>
            </a:r>
            <a:r>
              <a:rPr altLang="en-US" dirty="0" sz="2700" lang="en-IN" smtClean="0"/>
              <a:t>सामग्री</a:t>
            </a:r>
            <a:r>
              <a:rPr altLang="en-US" dirty="0" sz="2700" lang="en-US" smtClean="0"/>
              <a:t> </a:t>
            </a:r>
            <a:r>
              <a:rPr altLang="en-US" dirty="0" sz="2700" lang="en-US" smtClean="0"/>
              <a:t>+</a:t>
            </a:r>
            <a:r>
              <a:rPr altLang="en-US" dirty="0" sz="2700" lang="en-US" smtClean="0"/>
              <a:t> </a:t>
            </a:r>
            <a:r>
              <a:rPr altLang="en-US" dirty="0" sz="2700" lang="en-IN" smtClean="0"/>
              <a:t>दत</a:t>
            </a:r>
            <a:r>
              <a:rPr altLang="en-US" dirty="0" sz="2700" lang="en-IN" smtClean="0"/>
              <a:t>्त</a:t>
            </a:r>
            <a:r>
              <a:rPr altLang="en-US" dirty="0" sz="2700" lang="en-US" smtClean="0"/>
              <a:t> </a:t>
            </a:r>
            <a:r>
              <a:rPr altLang="en-US" dirty="0" sz="2700" lang="en-IN" smtClean="0"/>
              <a:t>कार्य</a:t>
            </a:r>
            <a:r>
              <a:rPr altLang="en-US" dirty="0" sz="2700" lang="en-US" smtClean="0"/>
              <a:t>(</a:t>
            </a:r>
            <a:r>
              <a:rPr altLang="en-US" dirty="0" sz="2700" lang="en-US" smtClean="0"/>
              <a:t>assign</a:t>
            </a:r>
            <a:r>
              <a:rPr altLang="en-US" dirty="0" sz="2700" lang="en-US" smtClean="0"/>
              <a:t>m</a:t>
            </a:r>
            <a:r>
              <a:rPr altLang="en-US" dirty="0" sz="2700" lang="en-US" smtClean="0"/>
              <a:t>ent</a:t>
            </a:r>
            <a:r>
              <a:rPr altLang="en-US" dirty="0" sz="2700" lang="en-US" smtClean="0"/>
              <a:t>)</a:t>
            </a:r>
            <a:r>
              <a:rPr altLang="en-US" dirty="0" sz="2700" lang="en-US" smtClean="0"/>
              <a:t> </a:t>
            </a:r>
            <a:endParaRPr dirty="0" sz="2700" lang="en-US" smtClean="0"/>
          </a:p>
          <a:p>
            <a:endParaRPr dirty="0" lang="en-US" smtClean="0"/>
          </a:p>
          <a:p>
            <a:endParaRPr dirty="0" lang="en-US" smtClean="0"/>
          </a:p>
          <a:p>
            <a:endParaRPr dirty="0" lang="en-US" smtClean="0"/>
          </a:p>
          <a:p>
            <a:endParaRPr dirty="0" lang="en-US" smtClean="0"/>
          </a:p>
          <a:p>
            <a:r>
              <a:rPr dirty="0" sz="3200" lang="en-US" smtClean="0"/>
              <a:t>                    </a:t>
            </a:r>
            <a:r>
              <a:rPr b="1" dirty="0" sz="3200" lang="hi-IN" smtClean="0">
                <a:solidFill>
                  <a:srgbClr val="FF0000"/>
                </a:solidFill>
              </a:rPr>
              <a:t>जय शंकर प्रसाद</a:t>
            </a:r>
            <a:endParaRPr b="1" dirty="0" sz="3200" lang="en-US" smtClean="0">
              <a:solidFill>
                <a:srgbClr val="FF0000"/>
              </a:solidFill>
            </a:endParaRPr>
          </a:p>
          <a:p>
            <a:endParaRPr dirty="0" sz="3200" lang="en-US" smtClean="0"/>
          </a:p>
          <a:p>
            <a:endParaRPr dirty="0" sz="3200" lang="en-US" smtClean="0"/>
          </a:p>
          <a:p>
            <a:r>
              <a:rPr dirty="0" sz="3200" lang="en-US" smtClean="0"/>
              <a:t>                   </a:t>
            </a:r>
            <a:r>
              <a:rPr dirty="0" sz="3200" lang="en-US" smtClean="0">
                <a:solidFill>
                  <a:schemeClr val="accent6">
                    <a:lumMod val="50000"/>
                  </a:schemeClr>
                </a:solidFill>
              </a:rPr>
              <a:t>‘</a:t>
            </a:r>
            <a:r>
              <a:rPr dirty="0" sz="3200" lang="hi-IN" smtClean="0">
                <a:solidFill>
                  <a:schemeClr val="accent6">
                    <a:lumMod val="50000"/>
                  </a:schemeClr>
                </a:solidFill>
              </a:rPr>
              <a:t>देव सेना का गीत</a:t>
            </a:r>
            <a:r>
              <a:rPr dirty="0" sz="3200" lang="en-US" smtClean="0">
                <a:solidFill>
                  <a:schemeClr val="accent6">
                    <a:lumMod val="50000"/>
                  </a:schemeClr>
                </a:solidFill>
              </a:rPr>
              <a:t>’</a:t>
            </a:r>
          </a:p>
          <a:p>
            <a:r>
              <a:rPr dirty="0" sz="3200" lang="en-US" smtClean="0"/>
              <a:t>                  ‘</a:t>
            </a:r>
            <a:r>
              <a:rPr dirty="0" sz="3200" lang="hi-IN" smtClean="0"/>
              <a:t>कार्नेलिया का गीत</a:t>
            </a:r>
            <a:r>
              <a:rPr dirty="0" sz="3200" lang="en-US" smtClean="0"/>
              <a:t>’</a:t>
            </a:r>
            <a:endParaRPr dirty="0" sz="3200" lang="hi-IN" smtClean="0"/>
          </a:p>
          <a:p>
            <a:endParaRPr dirty="0" sz="3200" lang="hi-IN" smtClean="0"/>
          </a:p>
          <a:p>
            <a:endParaRPr dirty="0" sz="3200" lang="hi-IN"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593" name="Rectangle 1"/>
          <p:cNvSpPr/>
          <p:nvPr/>
        </p:nvSpPr>
        <p:spPr>
          <a:xfrm>
            <a:off x="838200" y="533400"/>
            <a:ext cx="8001000" cy="4803140"/>
          </a:xfrm>
          <a:prstGeom prst="rect"/>
        </p:spPr>
        <p:txBody>
          <a:bodyPr wrap="square">
            <a:spAutoFit/>
          </a:bodyPr>
          <a:p>
            <a:r>
              <a:rPr dirty="0" lang="hi-IN" smtClean="0"/>
              <a:t>8. प्रतीक विधान </a:t>
            </a:r>
            <a:r>
              <a:rPr dirty="0" lang="en-US" smtClean="0"/>
              <a:t>           </a:t>
            </a:r>
            <a:r>
              <a:rPr dirty="0" lang="hi-IN" smtClean="0"/>
              <a:t>- </a:t>
            </a:r>
            <a:r>
              <a:rPr dirty="0" lang="en-US" smtClean="0"/>
              <a:t>             </a:t>
            </a:r>
            <a:r>
              <a:rPr dirty="0" lang="hi-IN" smtClean="0"/>
              <a:t>उषा</a:t>
            </a:r>
            <a:r>
              <a:rPr dirty="0" lang="hi-IN" smtClean="0"/>
              <a:t>, तारे, घड़ा। </a:t>
            </a:r>
            <a:endParaRPr dirty="0" lang="en-US" smtClean="0"/>
          </a:p>
          <a:p>
            <a:r>
              <a:rPr dirty="0" lang="hi-IN" smtClean="0"/>
              <a:t>9</a:t>
            </a:r>
            <a:r>
              <a:rPr dirty="0" lang="hi-IN" smtClean="0"/>
              <a:t>. शब्द शक्ति </a:t>
            </a:r>
            <a:r>
              <a:rPr dirty="0" lang="en-US" smtClean="0"/>
              <a:t>              </a:t>
            </a:r>
            <a:r>
              <a:rPr dirty="0" lang="hi-IN" smtClean="0"/>
              <a:t>- </a:t>
            </a:r>
            <a:r>
              <a:rPr dirty="0" lang="en-US" smtClean="0"/>
              <a:t>              </a:t>
            </a:r>
            <a:r>
              <a:rPr dirty="0" lang="hi-IN" smtClean="0"/>
              <a:t>लाक्षणिकता </a:t>
            </a:r>
            <a:endParaRPr dirty="0" lang="en-US" smtClean="0"/>
          </a:p>
          <a:p>
            <a:r>
              <a:rPr dirty="0" lang="hi-IN" smtClean="0"/>
              <a:t>10</a:t>
            </a:r>
            <a:r>
              <a:rPr dirty="0" lang="hi-IN" smtClean="0"/>
              <a:t>. छंद कविता </a:t>
            </a:r>
            <a:r>
              <a:rPr dirty="0" lang="en-US" smtClean="0"/>
              <a:t>            </a:t>
            </a:r>
            <a:r>
              <a:rPr dirty="0" lang="hi-IN" smtClean="0"/>
              <a:t>- </a:t>
            </a:r>
            <a:r>
              <a:rPr dirty="0" lang="en-US" smtClean="0"/>
              <a:t>              </a:t>
            </a:r>
            <a:r>
              <a:rPr dirty="0" lang="hi-IN" smtClean="0"/>
              <a:t>तुकान्त </a:t>
            </a:r>
            <a:endParaRPr dirty="0" lang="en-US" smtClean="0"/>
          </a:p>
          <a:p>
            <a:r>
              <a:rPr dirty="0" lang="hi-IN" smtClean="0"/>
              <a:t>11</a:t>
            </a:r>
            <a:r>
              <a:rPr dirty="0" lang="hi-IN" smtClean="0"/>
              <a:t>. गुण </a:t>
            </a:r>
            <a:r>
              <a:rPr dirty="0" lang="en-US" smtClean="0"/>
              <a:t>                         </a:t>
            </a:r>
            <a:r>
              <a:rPr dirty="0" lang="hi-IN" smtClean="0"/>
              <a:t>- </a:t>
            </a:r>
            <a:r>
              <a:rPr dirty="0" lang="en-US" smtClean="0"/>
              <a:t>               </a:t>
            </a:r>
            <a:r>
              <a:rPr dirty="0" lang="hi-IN" smtClean="0"/>
              <a:t>माधुर्य </a:t>
            </a:r>
            <a:endParaRPr dirty="0" lang="en-US" smtClean="0"/>
          </a:p>
          <a:p>
            <a:r>
              <a:rPr dirty="0" lang="hi-IN" smtClean="0"/>
              <a:t>12</a:t>
            </a:r>
            <a:r>
              <a:rPr dirty="0" lang="hi-IN" smtClean="0"/>
              <a:t>. सार </a:t>
            </a:r>
            <a:r>
              <a:rPr dirty="0" lang="en-US" smtClean="0"/>
              <a:t>                        </a:t>
            </a:r>
            <a:r>
              <a:rPr dirty="0" lang="hi-IN" smtClean="0"/>
              <a:t>- </a:t>
            </a:r>
            <a:r>
              <a:rPr dirty="0" lang="en-US" smtClean="0"/>
              <a:t>               </a:t>
            </a:r>
            <a:r>
              <a:rPr dirty="0" lang="hi-IN" smtClean="0"/>
              <a:t>प्रभातकालीन </a:t>
            </a:r>
            <a:r>
              <a:rPr dirty="0" lang="hi-IN" smtClean="0"/>
              <a:t>वातावरण का आकर्षण </a:t>
            </a:r>
            <a:r>
              <a:rPr dirty="0" lang="hi-IN" smtClean="0"/>
              <a:t>एवम्</a:t>
            </a:r>
            <a:r>
              <a:rPr dirty="0" lang="en-US" smtClean="0"/>
              <a:t> </a:t>
            </a:r>
            <a:r>
              <a:rPr dirty="0" lang="hi-IN" smtClean="0"/>
              <a:t>सजीव वर्णन।</a:t>
            </a:r>
          </a:p>
          <a:p>
            <a:endParaRPr dirty="0" lang="hi-IN" smtClean="0"/>
          </a:p>
          <a:p>
            <a:endParaRPr dirty="0" lang="en-US" smtClean="0"/>
          </a:p>
          <a:p>
            <a:r>
              <a:rPr dirty="0" sz="2400" lang="hi-IN" u="sng" smtClean="0"/>
              <a:t>महत्वपूर्ण प्रश्नोत्तर</a:t>
            </a:r>
            <a:endParaRPr dirty="0" sz="2400" lang="en-US" u="sng" smtClean="0"/>
          </a:p>
          <a:p>
            <a:endParaRPr dirty="0" sz="2400" lang="hi-IN" u="sng" smtClean="0"/>
          </a:p>
          <a:p>
            <a:r>
              <a:rPr dirty="0" lang="hi-IN" smtClean="0"/>
              <a:t>प्रश्न 1. 'उड़ते खग' और 'बरसाती आँखों के बादल' में क्या विशेष अर्थ व्यंजित होता है?</a:t>
            </a:r>
          </a:p>
          <a:p>
            <a:r>
              <a:rPr dirty="0" lang="hi-IN" smtClean="0"/>
              <a:t>उत्तर :'उड़ते खग' के माध्यम से कवि कहना चाहता है कि पक्षीगण तक भारतवर्ष को </a:t>
            </a:r>
            <a:r>
              <a:rPr dirty="0" lang="hi-IN" smtClean="0"/>
              <a:t>अपना</a:t>
            </a:r>
            <a:endParaRPr dirty="0" lang="en-US" smtClean="0"/>
          </a:p>
          <a:p>
            <a:r>
              <a:rPr dirty="0" lang="hi-IN" smtClean="0"/>
              <a:t> </a:t>
            </a:r>
            <a:r>
              <a:rPr dirty="0" lang="en-US" smtClean="0"/>
              <a:t>  </a:t>
            </a:r>
            <a:r>
              <a:rPr dirty="0" lang="hi-IN" smtClean="0"/>
              <a:t>घर </a:t>
            </a:r>
            <a:r>
              <a:rPr dirty="0" lang="hi-IN" smtClean="0"/>
              <a:t>(नीड़) समझकर इसी ओर मुख करके उड़ते हैं और अपने बच्चों को जन्म देते हैं। अर्थात् यहाँ प्रत्येक प्राणी को अपने घर जैसी सुख-सुविधाएँ प्राप्त होती हैं। _ 'बरसाती आँखों के बादल' के माध्यम से कवि कहता है कि इस देश के लोग अपने दुख के क्षणों को भूलकर दूसरों के दुःख को अपना समझकर उनके लिए सहारा बनते हैं इस देश में प्रेम ओर करुणा सर्वव्याप्त है।</a:t>
            </a:r>
          </a:p>
          <a:p>
            <a:r>
              <a:rPr dirty="0" lang="hi-IN" smtClean="0"/>
              <a:t/>
            </a:r>
            <a:br>
              <a:rPr dirty="0" lang="hi-IN" smtClean="0"/>
            </a:br>
            <a:endParaRPr dirty="0"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594" name="Rectangle 1"/>
          <p:cNvSpPr/>
          <p:nvPr/>
        </p:nvSpPr>
        <p:spPr>
          <a:xfrm>
            <a:off x="1295400" y="685800"/>
            <a:ext cx="6858000" cy="4904740"/>
          </a:xfrm>
          <a:prstGeom prst="rect"/>
        </p:spPr>
        <p:txBody>
          <a:bodyPr wrap="square">
            <a:spAutoFit/>
          </a:bodyPr>
          <a:p>
            <a:r>
              <a:rPr altLang="en-US" dirty="0" sz="2400" lang="en-US" smtClean="0"/>
              <a:t>Assignment</a:t>
            </a:r>
            <a:r>
              <a:rPr altLang="en-US" dirty="0" sz="2400" lang="en-US" smtClean="0"/>
              <a:t>-</a:t>
            </a:r>
            <a:r>
              <a:rPr altLang="en-US" dirty="0" sz="2400" lang="en-US" smtClean="0"/>
              <a:t>3</a:t>
            </a:r>
            <a:endParaRPr altLang="en-US" lang="zh-CN"/>
          </a:p>
          <a:p>
            <a:endParaRPr b="1" dirty="0" sz="2000" lang="en-US" smtClean="0"/>
          </a:p>
          <a:p>
            <a:r>
              <a:rPr b="1" dirty="0" sz="2000" lang="hi-IN" smtClean="0"/>
              <a:t>देवसेना </a:t>
            </a:r>
            <a:r>
              <a:rPr b="1" dirty="0" sz="2000" lang="hi-IN" smtClean="0"/>
              <a:t>का </a:t>
            </a:r>
            <a:r>
              <a:rPr b="1" dirty="0" sz="2000" lang="hi-IN" smtClean="0"/>
              <a:t>गीत</a:t>
            </a:r>
            <a:endParaRPr b="1" dirty="0" sz="2000" lang="en-US" smtClean="0"/>
          </a:p>
          <a:p>
            <a:endParaRPr b="1" dirty="0" sz="2000" lang="hi-IN" smtClean="0"/>
          </a:p>
          <a:p>
            <a:r>
              <a:rPr dirty="0" lang="hi-IN" smtClean="0"/>
              <a:t>प्र. 1. मैंने भ्रमवश जीवन संचित, मधुकरियों की भीख लुटाई" पंक्ति का भाव स्पष्ट कीजिए।</a:t>
            </a:r>
          </a:p>
          <a:p>
            <a:r>
              <a:rPr dirty="0" lang="hi-IN" smtClean="0"/>
              <a:t>प्र. 2. देव सेना की हार व निराशा के क्या कारण हैं? </a:t>
            </a:r>
            <a:endParaRPr dirty="0" lang="en-US" smtClean="0"/>
          </a:p>
          <a:p>
            <a:r>
              <a:rPr dirty="0" lang="hi-IN" smtClean="0"/>
              <a:t>प्र</a:t>
            </a:r>
            <a:r>
              <a:rPr dirty="0" lang="hi-IN" smtClean="0"/>
              <a:t>. 3. काव्य सौंदर्य (क) लौटा लो </a:t>
            </a:r>
            <a:r>
              <a:rPr dirty="0" lang="hi-IN" smtClean="0"/>
              <a:t>......</a:t>
            </a:r>
            <a:r>
              <a:rPr dirty="0" lang="en-US" smtClean="0"/>
              <a:t>.</a:t>
            </a:r>
            <a:r>
              <a:rPr dirty="0" lang="hi-IN" smtClean="0"/>
              <a:t>लाज </a:t>
            </a:r>
            <a:r>
              <a:rPr dirty="0" lang="hi-IN" smtClean="0"/>
              <a:t>गँवाई </a:t>
            </a:r>
            <a:endParaRPr dirty="0" lang="en-US" smtClean="0"/>
          </a:p>
          <a:p>
            <a:endParaRPr dirty="0" lang="en-US" smtClean="0"/>
          </a:p>
          <a:p>
            <a:r>
              <a:rPr b="1" dirty="0" sz="2000" lang="hi-IN" smtClean="0"/>
              <a:t>कार्नेलिया </a:t>
            </a:r>
            <a:r>
              <a:rPr b="1" dirty="0" sz="2000" lang="hi-IN" smtClean="0"/>
              <a:t>का </a:t>
            </a:r>
            <a:r>
              <a:rPr b="1" dirty="0" sz="2000" lang="hi-IN" smtClean="0"/>
              <a:t>गीत</a:t>
            </a:r>
            <a:endParaRPr b="1" dirty="0" sz="2000" lang="en-US" smtClean="0"/>
          </a:p>
          <a:p>
            <a:endParaRPr b="1" dirty="0" sz="2000" lang="hi-IN" smtClean="0"/>
          </a:p>
          <a:p>
            <a:r>
              <a:rPr dirty="0" lang="hi-IN" smtClean="0"/>
              <a:t>प्र</a:t>
            </a:r>
            <a:r>
              <a:rPr dirty="0" lang="hi-IN" smtClean="0"/>
              <a:t>. 1. कार्नेलिया का गीत कविता में प्रसाद ने भारत की किन विशेषताओं </a:t>
            </a:r>
            <a:r>
              <a:rPr dirty="0" lang="hi-IN" smtClean="0"/>
              <a:t>की</a:t>
            </a:r>
            <a:r>
              <a:rPr dirty="0" lang="en-US" smtClean="0"/>
              <a:t>                </a:t>
            </a:r>
            <a:r>
              <a:rPr dirty="0" lang="hi-IN" smtClean="0"/>
              <a:t>ओर </a:t>
            </a:r>
            <a:r>
              <a:rPr dirty="0" lang="hi-IN" smtClean="0"/>
              <a:t>संकेत किया है?</a:t>
            </a:r>
          </a:p>
          <a:p>
            <a:r>
              <a:rPr dirty="0" lang="hi-IN" smtClean="0"/>
              <a:t>प्र. 2. जहाँ पहुँच अनजान क्षितिज को मिलता एक सहारा पंक्ति का आशय स्पष्ट कीजिए।</a:t>
            </a:r>
          </a:p>
          <a:p>
            <a:r>
              <a:rPr dirty="0" lang="hi-IN" smtClean="0"/>
              <a:t/>
            </a:r>
            <a:br>
              <a:rPr dirty="0" lang="hi-IN" smtClean="0"/>
            </a:br>
            <a:endParaRPr dirty="0"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7" name=""/>
        <p:cNvGrpSpPr/>
        <p:nvPr/>
      </p:nvGrpSpPr>
      <p:grpSpPr>
        <a:xfrm>
          <a:off x="0" y="0"/>
          <a:ext cx="0" cy="0"/>
          <a:chOff x="0" y="0"/>
          <a:chExt cx="0" cy="0"/>
        </a:xfrm>
      </p:grpSpPr>
      <p:sp>
        <p:nvSpPr>
          <p:cNvPr id="1048585" name="Rectangle 1"/>
          <p:cNvSpPr/>
          <p:nvPr/>
        </p:nvSpPr>
        <p:spPr>
          <a:xfrm>
            <a:off x="494526" y="-231044"/>
            <a:ext cx="8839200" cy="6225540"/>
          </a:xfrm>
          <a:prstGeom prst="rect"/>
        </p:spPr>
        <p:txBody>
          <a:bodyPr wrap="square">
            <a:spAutoFit/>
          </a:bodyPr>
          <a:p>
            <a:endParaRPr dirty="0" lang="en-US" smtClean="0"/>
          </a:p>
          <a:p>
            <a:r>
              <a:rPr b="1" dirty="0" sz="2800" lang="hi-IN" smtClean="0">
                <a:solidFill>
                  <a:srgbClr val="FF0000"/>
                </a:solidFill>
              </a:rPr>
              <a:t>जय शंकर प्रसाद </a:t>
            </a:r>
            <a:r>
              <a:rPr dirty="0" sz="2800" lang="hi-IN" smtClean="0"/>
              <a:t>: </a:t>
            </a:r>
            <a:r>
              <a:rPr b="1" dirty="0" sz="2800" lang="hi-IN" u="sng" smtClean="0">
                <a:solidFill>
                  <a:schemeClr val="accent6">
                    <a:lumMod val="50000"/>
                  </a:schemeClr>
                </a:solidFill>
              </a:rPr>
              <a:t>जीवनी</a:t>
            </a:r>
            <a:r>
              <a:rPr b="1" dirty="0" sz="2400" lang="hi-IN" u="sng" smtClean="0">
                <a:solidFill>
                  <a:schemeClr val="accent6">
                    <a:lumMod val="50000"/>
                  </a:schemeClr>
                </a:solidFill>
              </a:rPr>
              <a:t> </a:t>
            </a:r>
            <a:endParaRPr b="1" dirty="0" sz="2400" lang="en-US" u="sng" smtClean="0">
              <a:solidFill>
                <a:schemeClr val="accent6">
                  <a:lumMod val="50000"/>
                </a:schemeClr>
              </a:solidFill>
            </a:endParaRPr>
          </a:p>
          <a:p>
            <a:endParaRPr b="1" dirty="0" lang="en-US" u="sng" smtClean="0">
              <a:solidFill>
                <a:schemeClr val="accent6">
                  <a:lumMod val="50000"/>
                </a:schemeClr>
              </a:solidFill>
            </a:endParaRPr>
          </a:p>
          <a:p>
            <a:r>
              <a:rPr b="1" dirty="0" sz="2000" lang="hi-IN" u="sng" smtClean="0"/>
              <a:t>जन्म</a:t>
            </a:r>
            <a:r>
              <a:rPr dirty="0" sz="2000" lang="hi-IN" smtClean="0"/>
              <a:t> : सन् 1888 में काशी के सूंघनी साहु-परिवार में</a:t>
            </a:r>
            <a:endParaRPr dirty="0" sz="2000" lang="en-US" smtClean="0"/>
          </a:p>
          <a:p>
            <a:endParaRPr dirty="0" sz="2000" lang="hi-IN" smtClean="0"/>
          </a:p>
          <a:p>
            <a:r>
              <a:rPr b="1" dirty="0" sz="2000" lang="hi-IN" u="sng" smtClean="0"/>
              <a:t>शिक्षा</a:t>
            </a:r>
            <a:r>
              <a:rPr dirty="0" sz="2000" lang="hi-IN" smtClean="0"/>
              <a:t> : उन्होंने विधिवत शिक्षा केवल आँठवीं कक्षा तक प्राप्त की। स्वशिक्षा द्वारा उन्होंने </a:t>
            </a:r>
            <a:r>
              <a:rPr dirty="0" sz="2000" lang="en-US" smtClean="0"/>
              <a:t> </a:t>
            </a:r>
          </a:p>
          <a:p>
            <a:r>
              <a:rPr dirty="0" sz="2000" lang="en-US" smtClean="0"/>
              <a:t>             </a:t>
            </a:r>
            <a:r>
              <a:rPr dirty="0" sz="2000" lang="hi-IN" smtClean="0"/>
              <a:t>संस्कृत, पालि, उर्दू, और अंग्रेजी भाषाओं का गहन अध्ययन किया।</a:t>
            </a:r>
            <a:endParaRPr dirty="0" sz="2000" lang="en-US" smtClean="0"/>
          </a:p>
          <a:p>
            <a:endParaRPr dirty="0" sz="2000" lang="hi-IN" smtClean="0"/>
          </a:p>
          <a:p>
            <a:r>
              <a:rPr b="1" dirty="0" sz="2000" lang="hi-IN" u="sng" smtClean="0"/>
              <a:t>लेखन</a:t>
            </a:r>
            <a:r>
              <a:rPr dirty="0" sz="2000" lang="hi-IN" u="sng" smtClean="0"/>
              <a:t> </a:t>
            </a:r>
            <a:r>
              <a:rPr b="1" dirty="0" sz="2000" lang="hi-IN" u="sng" smtClean="0"/>
              <a:t>कार्य</a:t>
            </a:r>
            <a:r>
              <a:rPr dirty="0" sz="2000" lang="hi-IN" u="sng" smtClean="0"/>
              <a:t> </a:t>
            </a:r>
            <a:r>
              <a:rPr dirty="0" sz="2000" lang="hi-IN" smtClean="0"/>
              <a:t>: वेदों और उपनिषदों में उनका विशेष चिंतन और मनन रहा। साहित्य की </a:t>
            </a:r>
            <a:r>
              <a:rPr dirty="0" sz="2000" lang="en-US" smtClean="0"/>
              <a:t>  </a:t>
            </a:r>
          </a:p>
          <a:p>
            <a:r>
              <a:rPr dirty="0" sz="2000" lang="en-US" smtClean="0"/>
              <a:t>                   </a:t>
            </a:r>
            <a:r>
              <a:rPr dirty="0" sz="2000" lang="hi-IN" smtClean="0"/>
              <a:t>विविध</a:t>
            </a:r>
            <a:r>
              <a:rPr dirty="0" sz="2000" lang="en-US" smtClean="0"/>
              <a:t> </a:t>
            </a:r>
            <a:r>
              <a:rPr dirty="0" sz="2000" lang="hi-IN" smtClean="0"/>
              <a:t>विधाओं में उनकी लेखनी निरन्तर चलती रही। </a:t>
            </a:r>
            <a:endParaRPr dirty="0" sz="2000" lang="en-US" smtClean="0"/>
          </a:p>
          <a:p>
            <a:r>
              <a:rPr b="1" dirty="0" sz="2000" lang="hi-IN" u="sng" smtClean="0"/>
              <a:t>रचनाएँ</a:t>
            </a:r>
            <a:r>
              <a:rPr dirty="0" sz="2000" lang="hi-IN" smtClean="0"/>
              <a:t> :</a:t>
            </a:r>
            <a:endParaRPr dirty="0" sz="2000" lang="en-US" smtClean="0"/>
          </a:p>
          <a:p>
            <a:endParaRPr dirty="0" sz="2000" lang="hi-IN" smtClean="0"/>
          </a:p>
          <a:p>
            <a:r>
              <a:rPr dirty="0" sz="2000" i="1" lang="hi-IN" smtClean="0"/>
              <a:t>काव्य</a:t>
            </a:r>
            <a:r>
              <a:rPr dirty="0" sz="2000" lang="hi-IN" smtClean="0"/>
              <a:t> :- झरना, आँसू, लहर, कामायनी, कानन कुसुम। </a:t>
            </a:r>
            <a:endParaRPr dirty="0" sz="2000" lang="en-US" smtClean="0"/>
          </a:p>
          <a:p>
            <a:r>
              <a:rPr dirty="0" sz="2000" i="1" lang="hi-IN" smtClean="0"/>
              <a:t>नाटक</a:t>
            </a:r>
            <a:r>
              <a:rPr dirty="0" sz="2000" lang="en-US" smtClean="0"/>
              <a:t> :</a:t>
            </a:r>
            <a:r>
              <a:rPr dirty="0" sz="2000" lang="hi-IN" smtClean="0"/>
              <a:t>- राज्यश्री, अजातशत्रू, चन्द्रगुप्त, स्कन्दगुप्त, ध्रुवस्वामिनी। </a:t>
            </a:r>
            <a:endParaRPr dirty="0" sz="2000" lang="en-US" smtClean="0"/>
          </a:p>
          <a:p>
            <a:r>
              <a:rPr dirty="0" sz="2000" i="1" lang="hi-IN" smtClean="0"/>
              <a:t>उपन्यास</a:t>
            </a:r>
            <a:r>
              <a:rPr dirty="0" sz="2000" lang="en-US" smtClean="0"/>
              <a:t> :</a:t>
            </a:r>
            <a:r>
              <a:rPr dirty="0" sz="2000" lang="hi-IN" smtClean="0"/>
              <a:t>- कंकाल, तितली</a:t>
            </a:r>
            <a:r>
              <a:rPr dirty="0" sz="2000" lang="en-US" smtClean="0"/>
              <a:t>, </a:t>
            </a:r>
            <a:r>
              <a:rPr dirty="0" sz="2000" lang="hi-IN" smtClean="0"/>
              <a:t>इरावती (अधूरा) </a:t>
            </a:r>
            <a:endParaRPr dirty="0" sz="2000" lang="en-US" smtClean="0"/>
          </a:p>
          <a:p>
            <a:r>
              <a:rPr dirty="0" sz="2000" i="1" lang="hi-IN" smtClean="0"/>
              <a:t>कहानी</a:t>
            </a:r>
            <a:r>
              <a:rPr dirty="0" sz="2000" lang="hi-IN" u="sng" smtClean="0"/>
              <a:t> </a:t>
            </a:r>
            <a:r>
              <a:rPr dirty="0" sz="2000" i="1" lang="hi-IN" smtClean="0"/>
              <a:t>संग्रह</a:t>
            </a:r>
            <a:r>
              <a:rPr dirty="0" sz="2000" lang="hi-IN" u="sng" smtClean="0"/>
              <a:t> </a:t>
            </a:r>
            <a:r>
              <a:rPr dirty="0" sz="2000" lang="hi-IN" smtClean="0"/>
              <a:t>:- छाया, प्रतिध्वनि, आँधी, इन्द्रजाल, आकाश द्वीप </a:t>
            </a:r>
            <a:endParaRPr dirty="0" sz="2000" lang="en-US" smtClean="0"/>
          </a:p>
          <a:p>
            <a:r>
              <a:rPr dirty="0" sz="2000" i="1" lang="hi-IN" smtClean="0"/>
              <a:t>निबन्ध</a:t>
            </a:r>
            <a:r>
              <a:rPr dirty="0" sz="2000" lang="en-US" smtClean="0"/>
              <a:t> :</a:t>
            </a:r>
            <a:r>
              <a:rPr dirty="0" sz="2000" lang="hi-IN" smtClean="0"/>
              <a:t>- काव्य कला तथा अन्य निबंध</a:t>
            </a:r>
            <a:endParaRPr dirty="0" sz="2000" lang="en-US" smtClean="0"/>
          </a:p>
          <a:p>
            <a:endParaRPr dirty="0" sz="2000" lang="hi-IN" smtClean="0"/>
          </a:p>
          <a:p>
            <a:r>
              <a:rPr b="1" dirty="0" sz="2000" lang="hi-IN" u="sng" smtClean="0"/>
              <a:t>पुरस्कार</a:t>
            </a:r>
            <a:r>
              <a:rPr dirty="0" sz="2000" lang="en-US" smtClean="0"/>
              <a:t> :-</a:t>
            </a:r>
            <a:r>
              <a:rPr dirty="0" sz="2000" lang="hi-IN" smtClean="0"/>
              <a:t> ‘</a:t>
            </a:r>
            <a:r>
              <a:rPr dirty="0" sz="2000" lang="en-US" smtClean="0"/>
              <a:t> </a:t>
            </a:r>
            <a:r>
              <a:rPr dirty="0" sz="2000" lang="hi-IN" smtClean="0"/>
              <a:t>हिन्दुस्तानी एकेडमी</a:t>
            </a:r>
            <a:r>
              <a:rPr dirty="0" sz="2000" lang="en-US" smtClean="0"/>
              <a:t> </a:t>
            </a:r>
            <a:r>
              <a:rPr dirty="0" sz="2000" lang="hi-IN" smtClean="0"/>
              <a:t>' एवम ‘</a:t>
            </a:r>
            <a:r>
              <a:rPr dirty="0" sz="2000" lang="en-US" smtClean="0"/>
              <a:t> </a:t>
            </a:r>
            <a:r>
              <a:rPr dirty="0" sz="2000" lang="hi-IN" smtClean="0"/>
              <a:t>काशी नागरी प्रचारिणी सभा</a:t>
            </a:r>
            <a:r>
              <a:rPr dirty="0" sz="2000" lang="en-US" smtClean="0"/>
              <a:t> </a:t>
            </a:r>
            <a:r>
              <a:rPr dirty="0" sz="2000" lang="hi-IN" smtClean="0"/>
              <a:t>' द्वारा कामायनी</a:t>
            </a:r>
            <a:r>
              <a:rPr dirty="0" sz="2000" lang="en-US" smtClean="0"/>
              <a:t> </a:t>
            </a:r>
            <a:r>
              <a:rPr dirty="0" sz="2000" lang="hi-IN" smtClean="0"/>
              <a:t>पर </a:t>
            </a:r>
            <a:endParaRPr dirty="0" sz="2000" lang="en-US" smtClean="0"/>
          </a:p>
          <a:p>
            <a:r>
              <a:rPr dirty="0" sz="2000" lang="en-US" smtClean="0"/>
              <a:t>                  </a:t>
            </a:r>
            <a:r>
              <a:rPr dirty="0" sz="2000" lang="hi-IN" smtClean="0"/>
              <a:t>मरणोपरांत - ‘मंगला प्रसाद पारितोषिक' </a:t>
            </a:r>
            <a:endParaRPr dirty="0" sz="2000"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8" name=""/>
        <p:cNvGrpSpPr/>
        <p:nvPr/>
      </p:nvGrpSpPr>
      <p:grpSpPr>
        <a:xfrm>
          <a:off x="0" y="0"/>
          <a:ext cx="0" cy="0"/>
          <a:chOff x="0" y="0"/>
          <a:chExt cx="0" cy="0"/>
        </a:xfrm>
      </p:grpSpPr>
      <p:sp>
        <p:nvSpPr>
          <p:cNvPr id="1048586" name="Rectangle 1"/>
          <p:cNvSpPr/>
          <p:nvPr/>
        </p:nvSpPr>
        <p:spPr>
          <a:xfrm>
            <a:off x="685800" y="335846"/>
            <a:ext cx="7696200" cy="7025639"/>
          </a:xfrm>
          <a:prstGeom prst="rect"/>
        </p:spPr>
        <p:txBody>
          <a:bodyPr wrap="square">
            <a:spAutoFit/>
          </a:bodyPr>
          <a:p>
            <a:r>
              <a:rPr b="1" dirty="0" lang="hi-IN" u="sng" smtClean="0"/>
              <a:t>साहित्यिक</a:t>
            </a:r>
            <a:r>
              <a:rPr dirty="0" lang="hi-IN" u="sng" smtClean="0"/>
              <a:t> </a:t>
            </a:r>
            <a:r>
              <a:rPr b="1" dirty="0" lang="hi-IN" u="sng" smtClean="0"/>
              <a:t>विशेषताएं</a:t>
            </a:r>
            <a:r>
              <a:rPr dirty="0" lang="en-US" u="sng" smtClean="0"/>
              <a:t> </a:t>
            </a:r>
            <a:r>
              <a:rPr dirty="0" lang="en-US" smtClean="0"/>
              <a:t>:-</a:t>
            </a:r>
          </a:p>
          <a:p>
            <a:endParaRPr dirty="0" lang="hi-IN" smtClean="0"/>
          </a:p>
          <a:p>
            <a:r>
              <a:rPr dirty="0" lang="hi-IN" smtClean="0"/>
              <a:t>प्रसाद-साहित्य की सबसे बड़ी विशेषता यह है कि उसमें भारतीय दर्शन, संस्कृति एंव मनोविज्ञान के साथ-साथ भारतीय जीवन का सफल चित्रण हुआ है जैसे</a:t>
            </a:r>
          </a:p>
          <a:p>
            <a:pPr indent="-342900" marL="342900">
              <a:buAutoNum type="arabicPeriod"/>
            </a:pPr>
            <a:r>
              <a:rPr dirty="0" lang="hi-IN" smtClean="0"/>
              <a:t>प्राकृतिक सौंदर्य का चित्रण</a:t>
            </a:r>
            <a:r>
              <a:rPr dirty="0" lang="en-US" smtClean="0"/>
              <a:t>        </a:t>
            </a:r>
            <a:r>
              <a:rPr dirty="0" lang="hi-IN" smtClean="0"/>
              <a:t> </a:t>
            </a:r>
            <a:endParaRPr dirty="0" lang="en-US" smtClean="0"/>
          </a:p>
          <a:p>
            <a:pPr indent="-342900" marL="342900"/>
            <a:r>
              <a:rPr dirty="0" lang="hi-IN" smtClean="0"/>
              <a:t>2. मानव प्रेम </a:t>
            </a:r>
            <a:r>
              <a:rPr dirty="0" lang="en-US" smtClean="0"/>
              <a:t>                    </a:t>
            </a:r>
          </a:p>
          <a:p>
            <a:pPr indent="-342900" marL="342900"/>
            <a:r>
              <a:rPr dirty="0" lang="hi-IN" smtClean="0"/>
              <a:t>3. ईश्वर प्रेम</a:t>
            </a:r>
            <a:endParaRPr dirty="0" lang="en-US" smtClean="0"/>
          </a:p>
          <a:p>
            <a:r>
              <a:rPr dirty="0" lang="hi-IN" smtClean="0"/>
              <a:t>4. देश प्रेम</a:t>
            </a:r>
          </a:p>
          <a:p>
            <a:r>
              <a:rPr dirty="0" lang="hi-IN" smtClean="0"/>
              <a:t>5. मानव सौंदर्य </a:t>
            </a:r>
            <a:endParaRPr dirty="0" lang="en-US" smtClean="0"/>
          </a:p>
          <a:p>
            <a:endParaRPr dirty="0" lang="en-US" u="sng" smtClean="0"/>
          </a:p>
          <a:p>
            <a:r>
              <a:rPr b="1" dirty="0" lang="hi-IN" u="sng" smtClean="0"/>
              <a:t>भाषा</a:t>
            </a:r>
            <a:r>
              <a:rPr dirty="0" lang="hi-IN" u="sng" smtClean="0"/>
              <a:t> </a:t>
            </a:r>
            <a:r>
              <a:rPr b="1" dirty="0" lang="hi-IN" u="sng" smtClean="0"/>
              <a:t>शैली</a:t>
            </a:r>
            <a:r>
              <a:rPr dirty="0" lang="en-US" u="sng" smtClean="0"/>
              <a:t> </a:t>
            </a:r>
            <a:r>
              <a:rPr dirty="0" lang="en-US" smtClean="0"/>
              <a:t> :-</a:t>
            </a:r>
            <a:endParaRPr dirty="0" lang="en-US" u="sng" smtClean="0"/>
          </a:p>
          <a:p>
            <a:endParaRPr dirty="0" lang="hi-IN" smtClean="0"/>
          </a:p>
          <a:p>
            <a:pPr indent="-342900" marL="342900">
              <a:buAutoNum type="arabicPeriod"/>
            </a:pPr>
            <a:r>
              <a:rPr dirty="0" lang="hi-IN" smtClean="0"/>
              <a:t>संस्कृत निष्ठ खड़ी बोली हिन्दी का प्रयोग। </a:t>
            </a:r>
            <a:endParaRPr dirty="0" lang="en-US" smtClean="0"/>
          </a:p>
          <a:p>
            <a:pPr indent="-342900" marL="342900">
              <a:buAutoNum type="arabicPeriod" startAt="2"/>
            </a:pPr>
            <a:r>
              <a:rPr dirty="0" lang="hi-IN" smtClean="0"/>
              <a:t>मुक्त छंद की रचनाएँ। </a:t>
            </a:r>
            <a:endParaRPr dirty="0" lang="en-US" smtClean="0"/>
          </a:p>
          <a:p>
            <a:pPr indent="-342900" marL="342900"/>
            <a:r>
              <a:rPr dirty="0" lang="hi-IN" smtClean="0"/>
              <a:t>3. </a:t>
            </a:r>
            <a:r>
              <a:rPr dirty="0" lang="en-US" smtClean="0"/>
              <a:t> </a:t>
            </a:r>
            <a:r>
              <a:rPr dirty="0" lang="hi-IN" smtClean="0"/>
              <a:t>छायावादी काव्य के प्रमुख कवि।</a:t>
            </a:r>
          </a:p>
          <a:p>
            <a:pPr indent="-342900" marL="342900">
              <a:buAutoNum type="arabicPeriod" startAt="4"/>
            </a:pPr>
            <a:r>
              <a:rPr dirty="0" lang="hi-IN" smtClean="0"/>
              <a:t>प्रतीक योजना, बिम्ब विधान </a:t>
            </a:r>
            <a:endParaRPr dirty="0" lang="en-US" smtClean="0"/>
          </a:p>
          <a:p>
            <a:pPr indent="-342900" marL="342900"/>
            <a:r>
              <a:rPr dirty="0" lang="hi-IN" smtClean="0"/>
              <a:t>5. </a:t>
            </a:r>
            <a:r>
              <a:rPr dirty="0" lang="en-US" smtClean="0"/>
              <a:t> </a:t>
            </a:r>
            <a:r>
              <a:rPr dirty="0" lang="hi-IN" smtClean="0"/>
              <a:t>अलंकारों का सुंदर प्रयोग।</a:t>
            </a:r>
          </a:p>
          <a:p>
            <a:pPr indent="-342900" marL="342900">
              <a:buAutoNum type="arabicPeriod" startAt="6"/>
            </a:pPr>
            <a:r>
              <a:rPr dirty="0" lang="hi-IN" smtClean="0"/>
              <a:t>माधुर्य गुण से युक्त शब्दावली। </a:t>
            </a:r>
            <a:endParaRPr dirty="0" lang="en-US" smtClean="0"/>
          </a:p>
          <a:p>
            <a:pPr indent="-342900" marL="342900"/>
            <a:endParaRPr dirty="0" lang="en-US" smtClean="0"/>
          </a:p>
          <a:p>
            <a:r>
              <a:rPr b="1" dirty="0" lang="hi-IN" u="sng" smtClean="0"/>
              <a:t>मृत्यु</a:t>
            </a:r>
            <a:r>
              <a:rPr dirty="0" lang="en-US" u="sng" smtClean="0"/>
              <a:t> </a:t>
            </a:r>
            <a:r>
              <a:rPr dirty="0" lang="en-US" smtClean="0"/>
              <a:t> :-</a:t>
            </a:r>
          </a:p>
          <a:p>
            <a:r>
              <a:rPr dirty="0" lang="en-US" u="sng" smtClean="0"/>
              <a:t> </a:t>
            </a:r>
            <a:endParaRPr dirty="0" lang="hi-IN" u="sng" smtClean="0"/>
          </a:p>
          <a:p>
            <a:r>
              <a:rPr dirty="0" lang="hi-IN" smtClean="0"/>
              <a:t>सन् 1937 में साहित्य के यह देवता चिरनिद्रा में लीन हो गये।</a:t>
            </a:r>
          </a:p>
          <a:p>
            <a:r>
              <a:rPr dirty="0" lang="hi-IN" smtClean="0"/>
              <a:t/>
            </a:r>
            <a:br>
              <a:rPr dirty="0" lang="hi-IN" smtClean="0"/>
            </a:br>
            <a:endParaRPr dirty="0" lang="hi-IN" smtClean="0"/>
          </a:p>
          <a:p>
            <a:r>
              <a:rPr dirty="0" lang="hi-IN" smtClean="0"/>
              <a:t/>
            </a:r>
            <a:br>
              <a:rPr dirty="0" lang="hi-IN" smtClean="0"/>
            </a:br>
            <a:endParaRPr dirty="0"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9" name=""/>
        <p:cNvGrpSpPr/>
        <p:nvPr/>
      </p:nvGrpSpPr>
      <p:grpSpPr>
        <a:xfrm>
          <a:off x="0" y="0"/>
          <a:ext cx="0" cy="0"/>
          <a:chOff x="0" y="0"/>
          <a:chExt cx="0" cy="0"/>
        </a:xfrm>
      </p:grpSpPr>
      <p:sp>
        <p:nvSpPr>
          <p:cNvPr id="1048587" name="Rectangle 1"/>
          <p:cNvSpPr/>
          <p:nvPr/>
        </p:nvSpPr>
        <p:spPr>
          <a:xfrm>
            <a:off x="609600" y="762000"/>
            <a:ext cx="8001000" cy="4663441"/>
          </a:xfrm>
          <a:prstGeom prst="rect"/>
        </p:spPr>
        <p:txBody>
          <a:bodyPr wrap="square">
            <a:spAutoFit/>
          </a:bodyPr>
          <a:p>
            <a:r>
              <a:rPr b="1" dirty="0" sz="2400" lang="en-US" smtClean="0">
                <a:solidFill>
                  <a:srgbClr val="FF0000"/>
                </a:solidFill>
              </a:rPr>
              <a:t>                                           </a:t>
            </a:r>
            <a:r>
              <a:rPr b="1" dirty="0" sz="2800" lang="hi-IN" u="sng" smtClean="0">
                <a:solidFill>
                  <a:srgbClr val="FF0000"/>
                </a:solidFill>
              </a:rPr>
              <a:t>पाठ परिचय</a:t>
            </a:r>
          </a:p>
          <a:p>
            <a:r>
              <a:rPr dirty="0" lang="en-US" smtClean="0"/>
              <a:t>                                                      </a:t>
            </a:r>
          </a:p>
          <a:p>
            <a:r>
              <a:rPr dirty="0" sz="2800" lang="en-US" smtClean="0"/>
              <a:t>                                  </a:t>
            </a:r>
            <a:r>
              <a:rPr dirty="0" sz="2800" lang="hi-IN" u="sng" smtClean="0">
                <a:effectLst>
                  <a:outerShdw algn="tl" blurRad="38100" dir="2700000" dist="38100">
                    <a:srgbClr val="000000">
                      <a:alpha val="43137"/>
                    </a:srgbClr>
                  </a:outerShdw>
                </a:effectLst>
              </a:rPr>
              <a:t>'देव सेना का गीत</a:t>
            </a:r>
            <a:r>
              <a:rPr dirty="0" sz="2800" lang="hi-IN" smtClean="0"/>
              <a:t>'</a:t>
            </a:r>
          </a:p>
          <a:p>
            <a:endParaRPr dirty="0" lang="en-US" smtClean="0"/>
          </a:p>
          <a:p>
            <a:r>
              <a:rPr dirty="0" lang="hi-IN" smtClean="0"/>
              <a:t>'देव सेना का गीत' 'जय शंकर प्रसाद' के प्रसिद्ध नाटक 'स्कन्दगुप्त' का अंश है। देव सेना स्कन्दगुप्त के प्रेम से वंचित रह जाने पर अपने जीवन के अन्तिम क्षणों में अपने दुख, वेदना और व्याकुलता को प्रकट करते हुए गीत गाती है। </a:t>
            </a:r>
            <a:endParaRPr dirty="0" lang="en-US" smtClean="0"/>
          </a:p>
          <a:p>
            <a:r>
              <a:rPr dirty="0" lang="en-US" smtClean="0"/>
              <a:t>    </a:t>
            </a:r>
            <a:r>
              <a:rPr dirty="0" lang="hi-IN" smtClean="0"/>
              <a:t>हुणों के हमले में मालवा का राजा बंधुवर्मा और उसका परिवार मारा जाता है, लेकिन उनकी बहन देव सेना किसी तरह बच कर निकल जाती है। देव सेना स्कन्दगुप्त से प्रेम करती है और उसे पूरा विश्वास है कि इस मुश्किल घड़ी में स्कन्दगुप्त उसका साथ देगा और उससे विवाह करेगा।</a:t>
            </a:r>
            <a:endParaRPr dirty="0" lang="en-US" smtClean="0"/>
          </a:p>
          <a:p>
            <a:r>
              <a:rPr dirty="0" lang="hi-IN" smtClean="0"/>
              <a:t> लेकिन स्कन्दगुप्त तो धन कुबेर की पुत्री विजया से विवाह करना चाहता है। इस बात से देवसेना पूरी तरह से टूट जाती है और अपने पूरे जीवन को देश सेवा के लिए समर्पित कर देती है। </a:t>
            </a:r>
            <a:endParaRPr dirty="0" lang="en-US" smtClean="0"/>
          </a:p>
          <a:p>
            <a:endParaRPr dirty="0" lang="en-US" smtClean="0"/>
          </a:p>
          <a:p>
            <a:endParaRPr dirty="0" lang="en-US" smtClean="0"/>
          </a:p>
          <a:p>
            <a:endParaRPr dirty="0" lang="en-US" smtClean="0"/>
          </a:p>
          <a:p>
            <a:endParaRPr dirty="0"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0" name=""/>
        <p:cNvGrpSpPr/>
        <p:nvPr/>
      </p:nvGrpSpPr>
      <p:grpSpPr>
        <a:xfrm>
          <a:off x="0" y="0"/>
          <a:ext cx="0" cy="0"/>
          <a:chOff x="0" y="0"/>
          <a:chExt cx="0" cy="0"/>
        </a:xfrm>
      </p:grpSpPr>
      <p:sp>
        <p:nvSpPr>
          <p:cNvPr id="1048588" name="Rectangle 1"/>
          <p:cNvSpPr/>
          <p:nvPr/>
        </p:nvSpPr>
        <p:spPr>
          <a:xfrm>
            <a:off x="533400" y="609600"/>
            <a:ext cx="8153400" cy="4892041"/>
          </a:xfrm>
          <a:prstGeom prst="rect"/>
        </p:spPr>
        <p:txBody>
          <a:bodyPr wrap="square">
            <a:spAutoFit/>
          </a:bodyPr>
          <a:p>
            <a:r>
              <a:rPr dirty="0" lang="hi-IN" u="sng" smtClean="0"/>
              <a:t>सप्रसंग व्याख्या </a:t>
            </a:r>
            <a:r>
              <a:rPr dirty="0" lang="hi-IN" smtClean="0"/>
              <a:t>: आह वेदना </a:t>
            </a:r>
            <a:r>
              <a:rPr dirty="0" lang="en-US" smtClean="0"/>
              <a:t>  . .  . . . . . . . . . . . . . . . . . . . . . . . . </a:t>
            </a:r>
            <a:r>
              <a:rPr dirty="0" lang="hi-IN" smtClean="0"/>
              <a:t>. नीरवता अनंत अगडाई। </a:t>
            </a:r>
            <a:endParaRPr dirty="0" lang="en-US" smtClean="0"/>
          </a:p>
          <a:p>
            <a:endParaRPr dirty="0" lang="en-US" smtClean="0"/>
          </a:p>
          <a:p>
            <a:r>
              <a:rPr dirty="0" lang="hi-IN" u="sng" smtClean="0"/>
              <a:t>प्रसंग :</a:t>
            </a:r>
            <a:r>
              <a:rPr dirty="0" lang="hi-IN" smtClean="0"/>
              <a:t> कवि</a:t>
            </a:r>
            <a:r>
              <a:rPr dirty="0" lang="en-US" smtClean="0"/>
              <a:t> </a:t>
            </a:r>
            <a:r>
              <a:rPr dirty="0" lang="hi-IN" smtClean="0"/>
              <a:t>-</a:t>
            </a:r>
            <a:r>
              <a:rPr dirty="0" lang="en-US" smtClean="0"/>
              <a:t> </a:t>
            </a:r>
            <a:r>
              <a:rPr dirty="0" lang="hi-IN" smtClean="0"/>
              <a:t>'जयशंकर प्रसाद'</a:t>
            </a:r>
          </a:p>
          <a:p>
            <a:r>
              <a:rPr dirty="0" lang="en-US" smtClean="0"/>
              <a:t>             </a:t>
            </a:r>
            <a:r>
              <a:rPr dirty="0" lang="hi-IN" smtClean="0"/>
              <a:t>कविता</a:t>
            </a:r>
            <a:r>
              <a:rPr dirty="0" lang="en-US" smtClean="0"/>
              <a:t> </a:t>
            </a:r>
            <a:r>
              <a:rPr dirty="0" lang="hi-IN" smtClean="0"/>
              <a:t>-</a:t>
            </a:r>
            <a:r>
              <a:rPr dirty="0" lang="en-US" smtClean="0"/>
              <a:t> </a:t>
            </a:r>
            <a:r>
              <a:rPr dirty="0" lang="hi-IN" smtClean="0"/>
              <a:t>'देवसेना का गीत' </a:t>
            </a:r>
            <a:endParaRPr dirty="0" lang="en-US" smtClean="0"/>
          </a:p>
          <a:p>
            <a:endParaRPr dirty="0" lang="en-US" smtClean="0"/>
          </a:p>
          <a:p>
            <a:r>
              <a:rPr dirty="0" lang="hi-IN" u="sng" smtClean="0"/>
              <a:t>संदर्भ :</a:t>
            </a:r>
            <a:r>
              <a:rPr dirty="0" lang="hi-IN" smtClean="0"/>
              <a:t> इसमें देवसेना अपने दु:ख और संघर्षों का वर्णन करते हुए कहती है कि उसकी जीवन</a:t>
            </a:r>
            <a:endParaRPr dirty="0" lang="en-US" smtClean="0"/>
          </a:p>
          <a:p>
            <a:r>
              <a:rPr dirty="0" lang="en-US" smtClean="0"/>
              <a:t>                 </a:t>
            </a:r>
            <a:r>
              <a:rPr dirty="0" lang="hi-IN" smtClean="0"/>
              <a:t>यात्रा</a:t>
            </a:r>
            <a:r>
              <a:rPr dirty="0" lang="en-US" smtClean="0"/>
              <a:t> </a:t>
            </a:r>
            <a:r>
              <a:rPr dirty="0" lang="hi-IN" smtClean="0"/>
              <a:t>अगर किसी ने अधिकार किया है तो वह है एकमात्र उसका अकेलापन।  देवसेना कहती है कि मुझे जीवन के अन्तिम क्षणों में भी दुख और पीड़ा ही मिल रही है। मैंने अपना सारा जीवन इसी आशा में गुजार दिया कि स्कन्दगुप्त मुझसे प्रेम करता है, लेकिन यह तो मात्र मेरा वहम था। इसी कारण मैंने अपने जीवन को देश सेवा के लिए समर्पित कर दिया अर्थात् अपने जीवन की मधुर यादों को दान कर दिया अतः जीवन के अन्तिम क्षणों में भी मुझे दुख ही दु:ख मिल रहे हैं, मानों संध्या भी उसके दुख में आर्मी बहा रही हो। ऐसा लगता है मानो उसकी जीवन रूपी यात्रा में अगर कोई साथ चला है, तो मात्र उसका अकेलापन।</a:t>
            </a:r>
          </a:p>
          <a:p>
            <a:endParaRPr dirty="0" lang="en-US" smtClean="0"/>
          </a:p>
          <a:p>
            <a:endParaRPr dirty="0" lang="en-US" smtClean="0"/>
          </a:p>
          <a:p>
            <a:r>
              <a:rPr dirty="0" lang="hi-IN" u="sng" smtClean="0"/>
              <a:t>विशेष</a:t>
            </a:r>
            <a:r>
              <a:rPr dirty="0" lang="hi-IN" smtClean="0"/>
              <a:t> : देव सेना के जीवन संघर्षों का सजीव चित्रण हुआ है।</a:t>
            </a:r>
          </a:p>
          <a:p>
            <a:r>
              <a:rPr dirty="0" lang="hi-IN" smtClean="0"/>
              <a:t/>
            </a:r>
            <a:br>
              <a:rPr dirty="0" lang="hi-IN" smtClean="0"/>
            </a:br>
            <a:endParaRPr dirty="0"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589" name="Rectangle 1"/>
          <p:cNvSpPr/>
          <p:nvPr/>
        </p:nvSpPr>
        <p:spPr>
          <a:xfrm>
            <a:off x="838200" y="394692"/>
            <a:ext cx="7620000" cy="6758940"/>
          </a:xfrm>
          <a:prstGeom prst="rect"/>
        </p:spPr>
        <p:txBody>
          <a:bodyPr wrap="square">
            <a:spAutoFit/>
          </a:bodyPr>
          <a:p>
            <a:r>
              <a:rPr dirty="0" lang="hi-IN" u="sng" smtClean="0"/>
              <a:t>काव्य सौंदर्य </a:t>
            </a:r>
            <a:r>
              <a:rPr dirty="0" lang="hi-IN" smtClean="0"/>
              <a:t>:</a:t>
            </a:r>
            <a:endParaRPr dirty="0" lang="hi-IN" smtClean="0"/>
          </a:p>
          <a:p>
            <a:pPr indent="-342900" marL="342900">
              <a:buAutoNum type="arabicPeriod"/>
            </a:pPr>
            <a:r>
              <a:rPr dirty="0" lang="hi-IN" smtClean="0"/>
              <a:t>खडी बोली। </a:t>
            </a:r>
            <a:endParaRPr dirty="0" lang="en-US" smtClean="0"/>
          </a:p>
          <a:p>
            <a:pPr indent="-342900" marL="342900"/>
            <a:r>
              <a:rPr dirty="0" lang="hi-IN" smtClean="0"/>
              <a:t>2. मुक्त छंद की रचना है।</a:t>
            </a:r>
            <a:endParaRPr dirty="0" lang="en-US" smtClean="0"/>
          </a:p>
          <a:p>
            <a:pPr indent="-342900" marL="342900"/>
            <a:r>
              <a:rPr dirty="0" lang="hi-IN" smtClean="0"/>
              <a:t>3. छायावादी रचना है। </a:t>
            </a:r>
            <a:endParaRPr dirty="0" lang="en-US" smtClean="0"/>
          </a:p>
          <a:p>
            <a:pPr indent="-342900" marL="342900"/>
            <a:r>
              <a:rPr dirty="0" lang="hi-IN" smtClean="0"/>
              <a:t>4. करूण रस है। </a:t>
            </a:r>
            <a:endParaRPr dirty="0" lang="en-US" smtClean="0"/>
          </a:p>
          <a:p>
            <a:pPr indent="-342900" marL="342900"/>
            <a:r>
              <a:rPr dirty="0" lang="hi-IN" smtClean="0"/>
              <a:t>5. उपमा, अनुप्रास और मानवीकरण अलंकार है।</a:t>
            </a:r>
            <a:endParaRPr dirty="0" lang="en-US" smtClean="0"/>
          </a:p>
          <a:p>
            <a:pPr indent="-342900" marL="342900"/>
            <a:endParaRPr dirty="0" lang="hi-IN" smtClean="0"/>
          </a:p>
          <a:p>
            <a:r>
              <a:rPr dirty="0" lang="hi-IN" u="sng" smtClean="0"/>
              <a:t>काव्य सौंदर्य </a:t>
            </a:r>
            <a:r>
              <a:rPr dirty="0" lang="hi-IN" smtClean="0"/>
              <a:t>: श्रमित स्वप्न </a:t>
            </a:r>
            <a:r>
              <a:rPr dirty="0" lang="en-US" smtClean="0"/>
              <a:t> . . . . . . . . . . . . . . . </a:t>
            </a:r>
            <a:r>
              <a:rPr dirty="0" lang="hi-IN" smtClean="0"/>
              <a:t>.</a:t>
            </a:r>
            <a:r>
              <a:rPr dirty="0" lang="en-US" smtClean="0"/>
              <a:t> </a:t>
            </a:r>
            <a:r>
              <a:rPr dirty="0" lang="hi-IN" smtClean="0"/>
              <a:t>. विहाग की तान उठाई। </a:t>
            </a:r>
            <a:endParaRPr dirty="0" lang="en-US" smtClean="0"/>
          </a:p>
          <a:p>
            <a:endParaRPr dirty="0" lang="en-US" smtClean="0"/>
          </a:p>
          <a:p>
            <a:r>
              <a:rPr dirty="0" lang="hi-IN" u="sng" smtClean="0"/>
              <a:t>भाव पक्ष </a:t>
            </a:r>
            <a:r>
              <a:rPr dirty="0" lang="hi-IN" smtClean="0"/>
              <a:t>: इसके माध्यम से देव सेना कहती है कि जिस प्रकार दिन भर के थके हारे</a:t>
            </a:r>
            <a:endParaRPr dirty="0" lang="en-US" smtClean="0"/>
          </a:p>
          <a:p>
            <a:r>
              <a:rPr dirty="0" lang="hi-IN" smtClean="0"/>
              <a:t> </a:t>
            </a:r>
            <a:r>
              <a:rPr dirty="0" lang="en-US" smtClean="0"/>
              <a:t>                </a:t>
            </a:r>
            <a:r>
              <a:rPr dirty="0" lang="hi-IN" smtClean="0"/>
              <a:t>पथिक को कोई भी मधुर गीत अच्छा नहीं लगता उसी प्रकार अपने जीवन के संघर्षों से थकी हारी देवसेना को स्कन्दगुप्त का प्रेम-प्रसंग अच्छा नहीं लगता। </a:t>
            </a:r>
            <a:endParaRPr dirty="0" lang="en-US" smtClean="0"/>
          </a:p>
          <a:p>
            <a:endParaRPr dirty="0" lang="en-US" smtClean="0"/>
          </a:p>
          <a:p>
            <a:r>
              <a:rPr dirty="0" lang="hi-IN" u="sng" smtClean="0"/>
              <a:t>शिल्प </a:t>
            </a:r>
            <a:r>
              <a:rPr dirty="0" lang="hi-IN" u="sng" smtClean="0"/>
              <a:t>सौंदर्यः</a:t>
            </a:r>
            <a:r>
              <a:rPr dirty="0" lang="hi-IN" smtClean="0"/>
              <a:t>-</a:t>
            </a:r>
            <a:endParaRPr dirty="0" lang="en-US" smtClean="0"/>
          </a:p>
          <a:p>
            <a:endParaRPr dirty="0" lang="hi-IN" smtClean="0"/>
          </a:p>
          <a:p>
            <a:pPr indent="-342900" marL="342900">
              <a:buAutoNum type="arabicPeriod"/>
            </a:pPr>
            <a:r>
              <a:rPr dirty="0" lang="hi-IN" smtClean="0"/>
              <a:t>कवि </a:t>
            </a:r>
            <a:r>
              <a:rPr dirty="0" lang="en-US" smtClean="0"/>
              <a:t>  -  </a:t>
            </a:r>
            <a:r>
              <a:rPr dirty="0" lang="hi-IN" smtClean="0"/>
              <a:t>जयशंकर प्रसाद </a:t>
            </a:r>
            <a:endParaRPr dirty="0" lang="en-US" smtClean="0"/>
          </a:p>
          <a:p>
            <a:pPr indent="-342900" marL="342900"/>
            <a:r>
              <a:rPr dirty="0" lang="hi-IN" smtClean="0"/>
              <a:t>2. कविता</a:t>
            </a:r>
            <a:r>
              <a:rPr dirty="0" lang="en-US" smtClean="0"/>
              <a:t> -  </a:t>
            </a:r>
            <a:r>
              <a:rPr dirty="0" lang="hi-IN" smtClean="0"/>
              <a:t>देवसेना का गीत </a:t>
            </a:r>
          </a:p>
          <a:p>
            <a:r>
              <a:rPr dirty="0" lang="en-US" smtClean="0"/>
              <a:t>3.  </a:t>
            </a:r>
            <a:r>
              <a:rPr dirty="0" lang="hi-IN" smtClean="0"/>
              <a:t>भाषा</a:t>
            </a:r>
            <a:r>
              <a:rPr dirty="0" lang="en-US" smtClean="0"/>
              <a:t>    -  </a:t>
            </a:r>
            <a:r>
              <a:rPr dirty="0" lang="hi-IN" smtClean="0"/>
              <a:t>खड़ी बोली </a:t>
            </a:r>
          </a:p>
          <a:p>
            <a:r>
              <a:rPr dirty="0" lang="en-US" smtClean="0"/>
              <a:t>4.  </a:t>
            </a:r>
            <a:r>
              <a:rPr dirty="0" lang="hi-IN" smtClean="0"/>
              <a:t>शैली </a:t>
            </a:r>
            <a:r>
              <a:rPr dirty="0" lang="en-US" smtClean="0"/>
              <a:t>   -   </a:t>
            </a:r>
            <a:r>
              <a:rPr dirty="0" lang="hi-IN" smtClean="0"/>
              <a:t>छायावादी</a:t>
            </a:r>
          </a:p>
          <a:p>
            <a:r>
              <a:rPr dirty="0" lang="en-US" smtClean="0"/>
              <a:t>5.  </a:t>
            </a:r>
            <a:r>
              <a:rPr dirty="0" lang="hi-IN" smtClean="0"/>
              <a:t>रस</a:t>
            </a:r>
            <a:r>
              <a:rPr dirty="0" lang="en-US" smtClean="0"/>
              <a:t>       -  </a:t>
            </a:r>
            <a:r>
              <a:rPr dirty="0" lang="hi-IN" smtClean="0"/>
              <a:t>वियोग</a:t>
            </a:r>
            <a:r>
              <a:rPr dirty="0" lang="en-US" smtClean="0"/>
              <a:t> </a:t>
            </a:r>
            <a:r>
              <a:rPr dirty="0" lang="hi-IN" smtClean="0"/>
              <a:t>श्रृंगार रस</a:t>
            </a:r>
            <a:r>
              <a:rPr dirty="0" lang="en-US" smtClean="0"/>
              <a:t> </a:t>
            </a:r>
            <a:endParaRPr dirty="0" lang="hi-IN" smtClean="0"/>
          </a:p>
          <a:p>
            <a:r>
              <a:rPr dirty="0" lang="en-US" smtClean="0"/>
              <a:t>6. </a:t>
            </a:r>
            <a:r>
              <a:rPr dirty="0" lang="hi-IN" smtClean="0"/>
              <a:t>छंद </a:t>
            </a:r>
            <a:r>
              <a:rPr dirty="0" lang="en-US" smtClean="0"/>
              <a:t>      -  </a:t>
            </a:r>
            <a:r>
              <a:rPr dirty="0" lang="hi-IN" smtClean="0"/>
              <a:t>मुक्तछंद</a:t>
            </a:r>
            <a:endParaRPr dirty="0" lang="en-US" smtClean="0"/>
          </a:p>
          <a:p>
            <a:r>
              <a:rPr dirty="0" lang="en-US" smtClean="0"/>
              <a:t>7.</a:t>
            </a:r>
            <a:r>
              <a:rPr dirty="0" lang="hi-IN" smtClean="0"/>
              <a:t>अलंकार </a:t>
            </a:r>
            <a:r>
              <a:rPr dirty="0" lang="en-US" smtClean="0"/>
              <a:t>- </a:t>
            </a:r>
            <a:r>
              <a:rPr dirty="0" lang="hi-IN" smtClean="0"/>
              <a:t>स्वप्न का मानवीकरण (मानवीकरण अलंकार)</a:t>
            </a:r>
          </a:p>
          <a:p>
            <a:endParaRPr dirty="0" lang="hi-IN" smtClean="0"/>
          </a:p>
          <a:p>
            <a:r>
              <a:rPr dirty="0" lang="hi-IN" smtClean="0"/>
              <a:t/>
            </a:r>
            <a:br>
              <a:rPr dirty="0" lang="hi-IN" smtClean="0"/>
            </a:br>
            <a:endParaRPr dirty="0"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590" name="Rectangle 1"/>
          <p:cNvSpPr/>
          <p:nvPr/>
        </p:nvSpPr>
        <p:spPr>
          <a:xfrm>
            <a:off x="685800" y="533400"/>
            <a:ext cx="7772400" cy="5603240"/>
          </a:xfrm>
          <a:prstGeom prst="rect"/>
        </p:spPr>
        <p:txBody>
          <a:bodyPr wrap="square">
            <a:spAutoFit/>
          </a:bodyPr>
          <a:p>
            <a:r>
              <a:rPr dirty="0" lang="hi-IN" smtClean="0"/>
              <a:t>8.</a:t>
            </a:r>
            <a:r>
              <a:rPr dirty="0" lang="en-US" smtClean="0"/>
              <a:t>  </a:t>
            </a:r>
            <a:r>
              <a:rPr dirty="0" lang="hi-IN" smtClean="0"/>
              <a:t> </a:t>
            </a:r>
            <a:r>
              <a:rPr dirty="0" lang="en-US" smtClean="0"/>
              <a:t> </a:t>
            </a:r>
            <a:r>
              <a:rPr dirty="0" lang="hi-IN" smtClean="0"/>
              <a:t>शब्दावली </a:t>
            </a:r>
            <a:r>
              <a:rPr dirty="0" lang="en-US" smtClean="0"/>
              <a:t>          -     </a:t>
            </a:r>
            <a:r>
              <a:rPr dirty="0" lang="hi-IN" smtClean="0"/>
              <a:t>तत्सम</a:t>
            </a:r>
            <a:endParaRPr dirty="0" lang="en-US" smtClean="0"/>
          </a:p>
          <a:p>
            <a:r>
              <a:rPr dirty="0" lang="hi-IN" smtClean="0"/>
              <a:t>9. </a:t>
            </a:r>
            <a:r>
              <a:rPr dirty="0" lang="en-US" smtClean="0"/>
              <a:t>   </a:t>
            </a:r>
            <a:r>
              <a:rPr dirty="0" lang="hi-IN" smtClean="0"/>
              <a:t>गुण</a:t>
            </a:r>
            <a:r>
              <a:rPr dirty="0" lang="en-US" smtClean="0"/>
              <a:t>           </a:t>
            </a:r>
            <a:r>
              <a:rPr dirty="0" lang="hi-IN" smtClean="0"/>
              <a:t> </a:t>
            </a:r>
            <a:r>
              <a:rPr dirty="0" lang="en-US" smtClean="0"/>
              <a:t>         -</a:t>
            </a:r>
            <a:r>
              <a:rPr dirty="0" lang="hi-IN" smtClean="0"/>
              <a:t> </a:t>
            </a:r>
            <a:r>
              <a:rPr dirty="0" lang="en-US" smtClean="0"/>
              <a:t>    </a:t>
            </a:r>
            <a:r>
              <a:rPr dirty="0" lang="hi-IN" smtClean="0"/>
              <a:t>माधुर्य </a:t>
            </a:r>
            <a:endParaRPr dirty="0" lang="en-US" smtClean="0"/>
          </a:p>
          <a:p>
            <a:r>
              <a:rPr dirty="0" lang="hi-IN" smtClean="0"/>
              <a:t>10.</a:t>
            </a:r>
            <a:r>
              <a:rPr dirty="0" lang="en-US" smtClean="0"/>
              <a:t>  </a:t>
            </a:r>
            <a:r>
              <a:rPr dirty="0" lang="hi-IN" smtClean="0"/>
              <a:t>शब्द शक्ति</a:t>
            </a:r>
            <a:r>
              <a:rPr dirty="0" lang="en-US" smtClean="0"/>
              <a:t>         -</a:t>
            </a:r>
            <a:r>
              <a:rPr dirty="0" lang="hi-IN" smtClean="0"/>
              <a:t> </a:t>
            </a:r>
            <a:r>
              <a:rPr dirty="0" lang="en-US" smtClean="0"/>
              <a:t>   </a:t>
            </a:r>
            <a:r>
              <a:rPr dirty="0" lang="hi-IN" smtClean="0"/>
              <a:t>लाक्षणिकता</a:t>
            </a:r>
          </a:p>
          <a:p>
            <a:r>
              <a:rPr dirty="0" lang="hi-IN" smtClean="0"/>
              <a:t>11.</a:t>
            </a:r>
            <a:r>
              <a:rPr dirty="0" lang="en-US" smtClean="0"/>
              <a:t>  </a:t>
            </a:r>
            <a:r>
              <a:rPr dirty="0" lang="hi-IN" smtClean="0"/>
              <a:t>प्रतीक विधान </a:t>
            </a:r>
            <a:r>
              <a:rPr dirty="0" lang="en-US" smtClean="0"/>
              <a:t>     -</a:t>
            </a:r>
            <a:r>
              <a:rPr dirty="0" lang="hi-IN" smtClean="0"/>
              <a:t> </a:t>
            </a:r>
            <a:r>
              <a:rPr dirty="0" lang="en-US" smtClean="0"/>
              <a:t>   </a:t>
            </a:r>
            <a:r>
              <a:rPr dirty="0" lang="hi-IN" smtClean="0"/>
              <a:t>पथिक, स्वप्न </a:t>
            </a:r>
            <a:endParaRPr dirty="0" lang="en-US" smtClean="0"/>
          </a:p>
          <a:p>
            <a:r>
              <a:rPr dirty="0" lang="hi-IN" smtClean="0"/>
              <a:t>12. छंद कविता </a:t>
            </a:r>
            <a:r>
              <a:rPr dirty="0" lang="en-US" smtClean="0"/>
              <a:t>        -</a:t>
            </a:r>
            <a:r>
              <a:rPr dirty="0" lang="hi-IN" smtClean="0"/>
              <a:t> </a:t>
            </a:r>
            <a:r>
              <a:rPr dirty="0" lang="en-US" smtClean="0"/>
              <a:t>    </a:t>
            </a:r>
            <a:r>
              <a:rPr dirty="0" lang="hi-IN" smtClean="0"/>
              <a:t>तुकान्त </a:t>
            </a:r>
            <a:endParaRPr dirty="0" lang="en-US" smtClean="0"/>
          </a:p>
          <a:p>
            <a:r>
              <a:rPr dirty="0" lang="hi-IN" smtClean="0"/>
              <a:t>13. सार</a:t>
            </a:r>
            <a:r>
              <a:rPr dirty="0" lang="en-US" smtClean="0"/>
              <a:t>                      -     </a:t>
            </a:r>
            <a:r>
              <a:rPr dirty="0" lang="hi-IN" smtClean="0"/>
              <a:t>देवसेना का संघर्ष</a:t>
            </a:r>
          </a:p>
          <a:p>
            <a:endParaRPr dirty="0" lang="en-US" smtClean="0"/>
          </a:p>
          <a:p>
            <a:endParaRPr dirty="0" lang="en-US" smtClean="0"/>
          </a:p>
          <a:p>
            <a:r>
              <a:rPr dirty="0" sz="2400" lang="hi-IN" u="sng" smtClean="0"/>
              <a:t>महत्वपूर्ण प्रश्नोत्तर</a:t>
            </a:r>
            <a:r>
              <a:rPr dirty="0" sz="2400" lang="en-US" u="sng" smtClean="0"/>
              <a:t>  </a:t>
            </a:r>
            <a:r>
              <a:rPr dirty="0" sz="2400" lang="en-US" smtClean="0"/>
              <a:t>:-</a:t>
            </a:r>
          </a:p>
          <a:p>
            <a:endParaRPr dirty="0" sz="2400" lang="hi-IN" smtClean="0"/>
          </a:p>
          <a:p>
            <a:r>
              <a:rPr dirty="0" lang="hi-IN" smtClean="0"/>
              <a:t>प्रश्न 1. कवि ने आशा को बावली क्यों कहा है?</a:t>
            </a:r>
          </a:p>
          <a:p>
            <a:r>
              <a:rPr dirty="0" lang="hi-IN" smtClean="0"/>
              <a:t>उत्तर : कवि ने आशा को बावली इसलिए कहा है क्योंकि जीवन के अन्तिम दिनों में </a:t>
            </a:r>
            <a:endParaRPr dirty="0" lang="en-US" smtClean="0"/>
          </a:p>
          <a:p>
            <a:r>
              <a:rPr dirty="0" lang="en-US" smtClean="0"/>
              <a:t>  </a:t>
            </a:r>
            <a:r>
              <a:rPr dirty="0" lang="hi-IN" smtClean="0"/>
              <a:t>स्कन्दगुप्त आकर देवसेना से प्रणय-निवेदन करता है। देवसेना सोचती है कि जिस समय</a:t>
            </a:r>
            <a:endParaRPr dirty="0" lang="en-US" smtClean="0"/>
          </a:p>
          <a:p>
            <a:r>
              <a:rPr dirty="0" lang="hi-IN" smtClean="0"/>
              <a:t> मुझे स्कन्दगुप्त की जरूरत थी उसने मेरा साथ नहीं दिया। अब मैंने अपना सारा जीवन</a:t>
            </a:r>
            <a:endParaRPr dirty="0" lang="en-US" smtClean="0"/>
          </a:p>
          <a:p>
            <a:r>
              <a:rPr dirty="0" lang="hi-IN" smtClean="0"/>
              <a:t> लोगों की सेवा में समर्पित कर दिया है तो मैं अपना प्रण नहीं छोड़ सकती। तब देवसेना</a:t>
            </a:r>
            <a:endParaRPr dirty="0" lang="en-US" smtClean="0"/>
          </a:p>
          <a:p>
            <a:r>
              <a:rPr dirty="0" lang="hi-IN" smtClean="0"/>
              <a:t> अपने मन को समझाते हुए कहती है कि हे! मेरे मन, तू क्यों पागल हुआ जा रहा है। अगर</a:t>
            </a:r>
            <a:endParaRPr dirty="0" lang="en-US" smtClean="0"/>
          </a:p>
          <a:p>
            <a:r>
              <a:rPr dirty="0" lang="hi-IN" smtClean="0"/>
              <a:t> क्षणि</a:t>
            </a:r>
            <a:r>
              <a:rPr dirty="0" lang="en-US" smtClean="0"/>
              <a:t> </a:t>
            </a:r>
            <a:r>
              <a:rPr dirty="0" lang="hi-IN" smtClean="0"/>
              <a:t>क सुख के लिए तू स्कन्दगुप्त की ओर मुड़ता है तो जो त्याग, तपस्या और बलिदान</a:t>
            </a:r>
            <a:endParaRPr dirty="0" lang="en-US" smtClean="0"/>
          </a:p>
          <a:p>
            <a:r>
              <a:rPr dirty="0" lang="hi-IN" smtClean="0"/>
              <a:t> तूने किया है वह सब कुछ व्यर्थ चला जायेगा। मेरे जीवन भर की सारी देश सेवा रूपी</a:t>
            </a:r>
            <a:endParaRPr dirty="0" lang="en-US" smtClean="0"/>
          </a:p>
          <a:p>
            <a:r>
              <a:rPr dirty="0" lang="hi-IN" smtClean="0"/>
              <a:t> कमाई तू खो देगा।</a:t>
            </a:r>
          </a:p>
          <a:p>
            <a:endParaRPr dirty="0"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591" name="Rectangle 1"/>
          <p:cNvSpPr/>
          <p:nvPr/>
        </p:nvSpPr>
        <p:spPr>
          <a:xfrm>
            <a:off x="685800" y="533400"/>
            <a:ext cx="7696200" cy="3926841"/>
          </a:xfrm>
          <a:prstGeom prst="rect"/>
        </p:spPr>
        <p:txBody>
          <a:bodyPr wrap="square">
            <a:spAutoFit/>
          </a:bodyPr>
          <a:p>
            <a:r>
              <a:rPr b="1" dirty="0" sz="3200" lang="en-US" smtClean="0"/>
              <a:t>                             </a:t>
            </a:r>
            <a:r>
              <a:rPr b="1" dirty="0" sz="2800" lang="hi-IN" u="sng" smtClean="0">
                <a:solidFill>
                  <a:srgbClr val="FF0000"/>
                </a:solidFill>
              </a:rPr>
              <a:t>पाठ परिचय</a:t>
            </a:r>
          </a:p>
          <a:p>
            <a:endParaRPr dirty="0" lang="en-US" smtClean="0"/>
          </a:p>
          <a:p>
            <a:r>
              <a:rPr sz="2800" lang="en-US" smtClean="0"/>
              <a:t>                     </a:t>
            </a:r>
            <a:r>
              <a:rPr sz="2800" lang="en-US" smtClean="0"/>
              <a:t>       </a:t>
            </a:r>
            <a:r>
              <a:rPr dirty="0" sz="2800" lang="en-US" u="sng" smtClean="0">
                <a:effectLst>
                  <a:outerShdw algn="tl" blurRad="38100" dir="2700000" dist="38100">
                    <a:srgbClr val="000000">
                      <a:alpha val="43137"/>
                    </a:srgbClr>
                  </a:outerShdw>
                </a:effectLst>
              </a:rPr>
              <a:t>‘</a:t>
            </a:r>
            <a:r>
              <a:rPr dirty="0" sz="2800" lang="hi-IN" u="sng" smtClean="0">
                <a:effectLst>
                  <a:outerShdw algn="tl" blurRad="38100" dir="2700000" dist="38100">
                    <a:srgbClr val="000000">
                      <a:alpha val="43137"/>
                    </a:srgbClr>
                  </a:outerShdw>
                </a:effectLst>
              </a:rPr>
              <a:t>कार्नेलिया </a:t>
            </a:r>
            <a:r>
              <a:rPr dirty="0" sz="2800" lang="hi-IN" u="sng" smtClean="0">
                <a:effectLst>
                  <a:outerShdw algn="tl" blurRad="38100" dir="2700000" dist="38100">
                    <a:srgbClr val="000000">
                      <a:alpha val="43137"/>
                    </a:srgbClr>
                  </a:outerShdw>
                </a:effectLst>
              </a:rPr>
              <a:t>का </a:t>
            </a:r>
            <a:r>
              <a:rPr dirty="0" sz="2800" lang="hi-IN" u="sng" smtClean="0">
                <a:effectLst>
                  <a:outerShdw algn="tl" blurRad="38100" dir="2700000" dist="38100">
                    <a:srgbClr val="000000">
                      <a:alpha val="43137"/>
                    </a:srgbClr>
                  </a:outerShdw>
                </a:effectLst>
              </a:rPr>
              <a:t>गीत</a:t>
            </a:r>
            <a:r>
              <a:rPr dirty="0" sz="2800" lang="en-US" u="sng" smtClean="0">
                <a:effectLst>
                  <a:outerShdw algn="tl" blurRad="38100" dir="2700000" dist="38100">
                    <a:srgbClr val="000000">
                      <a:alpha val="43137"/>
                    </a:srgbClr>
                  </a:outerShdw>
                </a:effectLst>
              </a:rPr>
              <a:t>’</a:t>
            </a:r>
            <a:endParaRPr dirty="0" sz="2800" lang="en-US" u="sng" smtClean="0">
              <a:effectLst>
                <a:outerShdw algn="tl" blurRad="38100" dir="2700000" dist="38100">
                  <a:srgbClr val="000000">
                    <a:alpha val="43137"/>
                  </a:srgbClr>
                </a:outerShdw>
              </a:effectLst>
            </a:endParaRPr>
          </a:p>
          <a:p>
            <a:endParaRPr dirty="0" lang="en-US" smtClean="0"/>
          </a:p>
          <a:p>
            <a:endParaRPr dirty="0" lang="hi-IN" smtClean="0"/>
          </a:p>
          <a:p>
            <a:r>
              <a:rPr dirty="0" lang="hi-IN" smtClean="0"/>
              <a:t>'कार्नेलिया का गीत' 'जयशंकर प्रसाद' के प्रसिद्ध नाटक ‘चन्द्रगुप्त' से लिया गया है। सिकन्दर के सेनापति सेल्यूकस की बेटी कार्नेलिया जब सिंघु नदी के तट पर खड़े होकर भारत की गौरव गाथा तथा अद्भुत प्राकृतिक सौंदर्य को देखती है तो इसे अपना देश मानने लगती है। वह कहती है कि भारत वह स्थान है जो माधुर्य और लालिया से भरा हुआ है। जहाँ अनजान व भूले-भटके लोगों को भी आश्रय मिल जाता है। दूर-देशों से आये हुए रंग-बिरंगे पक्षी भी भारत में ही अपना घौंसला बनाना चाहते हैं। यहाँ के लोग दूसरों के दुख-तकलीफों को देखकर अत्यन्त भावुक हो जाते हैं। विशाल समुद्र की लहरें भी भारत के किनारों से टकराकर शांत हो जाती हैं अर्थात उन्हें भी यहीं आकर आश्रय मिलता है।</a:t>
            </a:r>
            <a:endParaRPr dirty="0"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592" name="Rectangle 1"/>
          <p:cNvSpPr/>
          <p:nvPr/>
        </p:nvSpPr>
        <p:spPr>
          <a:xfrm>
            <a:off x="990600" y="762000"/>
            <a:ext cx="7162800" cy="4625340"/>
          </a:xfrm>
          <a:prstGeom prst="rect"/>
        </p:spPr>
        <p:txBody>
          <a:bodyPr wrap="square">
            <a:spAutoFit/>
          </a:bodyPr>
          <a:p>
            <a:r>
              <a:rPr dirty="0" lang="hi-IN" smtClean="0"/>
              <a:t>काव्य सौंदर्य : हेम </a:t>
            </a:r>
            <a:r>
              <a:rPr dirty="0" lang="hi-IN" smtClean="0"/>
              <a:t>कुंभ .................... रजनी भर तारे। </a:t>
            </a:r>
            <a:endParaRPr dirty="0" lang="en-US" smtClean="0"/>
          </a:p>
          <a:p>
            <a:endParaRPr dirty="0" lang="en-US" smtClean="0"/>
          </a:p>
          <a:p>
            <a:r>
              <a:rPr dirty="0" lang="hi-IN" smtClean="0"/>
              <a:t>भावः</a:t>
            </a:r>
            <a:r>
              <a:rPr dirty="0" lang="en-US" smtClean="0"/>
              <a:t>- </a:t>
            </a:r>
            <a:r>
              <a:rPr dirty="0" lang="hi-IN" smtClean="0"/>
              <a:t>उषा रूपी पनिहारिन अपने सोने के घड़े में सुख-समृद्धि और</a:t>
            </a:r>
            <a:endParaRPr dirty="0" lang="en-US" smtClean="0"/>
          </a:p>
          <a:p>
            <a:r>
              <a:rPr dirty="0" lang="en-US" smtClean="0"/>
              <a:t> </a:t>
            </a:r>
            <a:r>
              <a:rPr dirty="0" lang="en-US" smtClean="0"/>
              <a:t>          </a:t>
            </a:r>
            <a:r>
              <a:rPr dirty="0" lang="hi-IN" smtClean="0"/>
              <a:t> वैभव लाकर सम्पूर्ण भारतवर्ष में उड़ेल देती है।</a:t>
            </a:r>
            <a:r>
              <a:rPr dirty="0" lang="en-US" smtClean="0"/>
              <a:t> </a:t>
            </a:r>
            <a:r>
              <a:rPr dirty="0" lang="hi-IN" smtClean="0"/>
              <a:t>अर्थात </a:t>
            </a:r>
            <a:r>
              <a:rPr dirty="0" lang="hi-IN" smtClean="0"/>
              <a:t>बिखेर देती है। जबकि सारी रात जागने के कारण तारे मस्ती में ऊँघने लगते हैं। </a:t>
            </a:r>
            <a:endParaRPr dirty="0" lang="en-US" smtClean="0"/>
          </a:p>
          <a:p>
            <a:endParaRPr dirty="0" lang="en-US" smtClean="0"/>
          </a:p>
          <a:p>
            <a:r>
              <a:rPr dirty="0" lang="hi-IN" u="sng" smtClean="0"/>
              <a:t>शिल्प </a:t>
            </a:r>
            <a:r>
              <a:rPr dirty="0" lang="hi-IN" u="sng" smtClean="0"/>
              <a:t>सौंदर्य </a:t>
            </a:r>
            <a:r>
              <a:rPr dirty="0" lang="hi-IN" smtClean="0"/>
              <a:t>:</a:t>
            </a:r>
          </a:p>
          <a:p>
            <a:endParaRPr dirty="0" lang="en-US" smtClean="0"/>
          </a:p>
          <a:p>
            <a:pPr indent="-342900" marL="342900">
              <a:buAutoNum type="arabicPeriod"/>
            </a:pPr>
            <a:r>
              <a:rPr dirty="0" lang="hi-IN" smtClean="0"/>
              <a:t>कवि</a:t>
            </a:r>
            <a:r>
              <a:rPr dirty="0" lang="en-US" smtClean="0"/>
              <a:t>        </a:t>
            </a:r>
            <a:r>
              <a:rPr dirty="0" lang="hi-IN" smtClean="0"/>
              <a:t> </a:t>
            </a:r>
            <a:r>
              <a:rPr dirty="0" lang="en-US" smtClean="0"/>
              <a:t> </a:t>
            </a:r>
            <a:r>
              <a:rPr dirty="0" lang="hi-IN" smtClean="0"/>
              <a:t>-</a:t>
            </a:r>
            <a:r>
              <a:rPr dirty="0" lang="en-US" smtClean="0"/>
              <a:t>            </a:t>
            </a:r>
            <a:r>
              <a:rPr dirty="0" lang="hi-IN" smtClean="0"/>
              <a:t> </a:t>
            </a:r>
            <a:r>
              <a:rPr dirty="0" lang="hi-IN" smtClean="0"/>
              <a:t>जयशंकर प्रसाद </a:t>
            </a:r>
            <a:endParaRPr dirty="0" lang="en-US" smtClean="0"/>
          </a:p>
          <a:p>
            <a:pPr indent="-342900" marL="342900">
              <a:buAutoNum type="arabicPeriod" startAt="2"/>
            </a:pPr>
            <a:r>
              <a:rPr dirty="0" lang="hi-IN" smtClean="0"/>
              <a:t>कविता </a:t>
            </a:r>
            <a:r>
              <a:rPr dirty="0" lang="en-US" smtClean="0"/>
              <a:t>     </a:t>
            </a:r>
            <a:r>
              <a:rPr dirty="0" lang="hi-IN" smtClean="0"/>
              <a:t>-</a:t>
            </a:r>
            <a:r>
              <a:rPr dirty="0" lang="en-US" smtClean="0"/>
              <a:t>            </a:t>
            </a:r>
            <a:r>
              <a:rPr dirty="0" lang="hi-IN" smtClean="0"/>
              <a:t> </a:t>
            </a:r>
            <a:r>
              <a:rPr dirty="0" lang="hi-IN" smtClean="0"/>
              <a:t>कार्नेलिया का गीत </a:t>
            </a:r>
            <a:endParaRPr dirty="0" lang="en-US" smtClean="0"/>
          </a:p>
          <a:p>
            <a:pPr indent="-342900" marL="342900">
              <a:buAutoNum type="arabicPeriod" startAt="2"/>
            </a:pPr>
            <a:r>
              <a:rPr dirty="0" lang="hi-IN" smtClean="0"/>
              <a:t>भाषा </a:t>
            </a:r>
            <a:r>
              <a:rPr dirty="0" lang="en-US" smtClean="0"/>
              <a:t>        </a:t>
            </a:r>
            <a:r>
              <a:rPr dirty="0" lang="hi-IN" smtClean="0"/>
              <a:t>-</a:t>
            </a:r>
            <a:r>
              <a:rPr dirty="0" lang="en-US" smtClean="0"/>
              <a:t>             </a:t>
            </a:r>
            <a:r>
              <a:rPr dirty="0" lang="hi-IN" smtClean="0"/>
              <a:t> </a:t>
            </a:r>
            <a:r>
              <a:rPr dirty="0" lang="hi-IN" smtClean="0"/>
              <a:t>खड़ी </a:t>
            </a:r>
            <a:r>
              <a:rPr dirty="0" lang="hi-IN" smtClean="0"/>
              <a:t>बोली</a:t>
            </a:r>
            <a:endParaRPr dirty="0" lang="en-US" smtClean="0"/>
          </a:p>
          <a:p>
            <a:pPr indent="-342900" marL="342900">
              <a:buAutoNum type="arabicPeriod" startAt="2"/>
            </a:pPr>
            <a:r>
              <a:rPr dirty="0" lang="hi-IN" smtClean="0"/>
              <a:t>शैली</a:t>
            </a:r>
            <a:r>
              <a:rPr dirty="0" lang="en-US" smtClean="0"/>
              <a:t>          </a:t>
            </a:r>
            <a:r>
              <a:rPr dirty="0" lang="hi-IN" smtClean="0"/>
              <a:t>- </a:t>
            </a:r>
            <a:r>
              <a:rPr dirty="0" lang="en-US" smtClean="0"/>
              <a:t>             </a:t>
            </a:r>
            <a:r>
              <a:rPr dirty="0" lang="hi-IN" smtClean="0"/>
              <a:t>छायावादी </a:t>
            </a:r>
            <a:endParaRPr dirty="0" lang="en-US" smtClean="0"/>
          </a:p>
          <a:p>
            <a:pPr indent="-342900" marL="342900">
              <a:buAutoNum type="arabicPeriod" startAt="5"/>
            </a:pPr>
            <a:r>
              <a:rPr dirty="0" lang="hi-IN" smtClean="0"/>
              <a:t>रस </a:t>
            </a:r>
            <a:r>
              <a:rPr dirty="0" lang="en-US" smtClean="0"/>
              <a:t>           </a:t>
            </a:r>
            <a:r>
              <a:rPr dirty="0" lang="hi-IN" smtClean="0"/>
              <a:t>-</a:t>
            </a:r>
            <a:r>
              <a:rPr dirty="0" lang="en-US" smtClean="0"/>
              <a:t>              </a:t>
            </a:r>
            <a:r>
              <a:rPr dirty="0" lang="hi-IN" smtClean="0"/>
              <a:t> </a:t>
            </a:r>
            <a:r>
              <a:rPr dirty="0" lang="hi-IN" smtClean="0"/>
              <a:t>शांत </a:t>
            </a:r>
            <a:r>
              <a:rPr dirty="0" lang="hi-IN" smtClean="0"/>
              <a:t>रस</a:t>
            </a:r>
            <a:endParaRPr dirty="0" lang="en-US" smtClean="0"/>
          </a:p>
          <a:p>
            <a:pPr indent="-342900" marL="342900">
              <a:buAutoNum type="arabicPeriod" startAt="5"/>
            </a:pPr>
            <a:r>
              <a:rPr dirty="0" lang="hi-IN" smtClean="0"/>
              <a:t>छंद </a:t>
            </a:r>
            <a:r>
              <a:rPr dirty="0" lang="en-US" smtClean="0"/>
              <a:t>          </a:t>
            </a:r>
            <a:r>
              <a:rPr dirty="0" lang="hi-IN" smtClean="0"/>
              <a:t>- </a:t>
            </a:r>
            <a:r>
              <a:rPr dirty="0" lang="en-US" smtClean="0"/>
              <a:t>              </a:t>
            </a:r>
            <a:r>
              <a:rPr dirty="0" lang="hi-IN" smtClean="0"/>
              <a:t>मुक्त </a:t>
            </a:r>
            <a:r>
              <a:rPr dirty="0" lang="hi-IN" smtClean="0"/>
              <a:t>छंद </a:t>
            </a:r>
            <a:endParaRPr dirty="0" lang="en-US" smtClean="0"/>
          </a:p>
          <a:p>
            <a:pPr indent="-342900" marL="342900">
              <a:buAutoNum type="arabicPeriod" startAt="5"/>
            </a:pPr>
            <a:r>
              <a:rPr dirty="0" lang="hi-IN" smtClean="0"/>
              <a:t>अलंकार </a:t>
            </a:r>
            <a:r>
              <a:rPr dirty="0" lang="en-US" smtClean="0"/>
              <a:t>   </a:t>
            </a:r>
            <a:r>
              <a:rPr dirty="0" lang="hi-IN" smtClean="0"/>
              <a:t>- </a:t>
            </a:r>
            <a:r>
              <a:rPr dirty="0" lang="en-US" smtClean="0"/>
              <a:t>             </a:t>
            </a:r>
            <a:r>
              <a:rPr dirty="0" lang="hi-IN" smtClean="0"/>
              <a:t>उषा </a:t>
            </a:r>
            <a:r>
              <a:rPr dirty="0" lang="hi-IN" smtClean="0"/>
              <a:t>और तारों का मानवीकरण किया गया है। रूपक</a:t>
            </a:r>
            <a:r>
              <a:rPr dirty="0" lang="hi-IN" smtClean="0"/>
              <a:t>, </a:t>
            </a:r>
            <a:r>
              <a:rPr dirty="0" lang="en-US" smtClean="0"/>
              <a:t>                                                                                </a:t>
            </a:r>
            <a:endParaRPr dirty="0" lang="hi-IN" smtClean="0"/>
          </a:p>
          <a:p>
            <a:r>
              <a:rPr dirty="0" lang="en-US" smtClean="0"/>
              <a:t>                                          </a:t>
            </a:r>
            <a:r>
              <a:rPr dirty="0" lang="hi-IN" smtClean="0"/>
              <a:t>अनुप्रास </a:t>
            </a:r>
            <a:r>
              <a:rPr dirty="0" lang="hi-IN" smtClean="0"/>
              <a:t>और मानवीकरण अलंकार हैं। </a:t>
            </a:r>
            <a:r>
              <a:rPr dirty="0" lang="hi-IN" smtClean="0"/>
              <a:t/>
            </a:r>
            <a:br>
              <a:rPr dirty="0" lang="hi-IN" smtClean="0"/>
            </a:br>
            <a:endParaRPr dirty="0" lang="en-US"/>
          </a:p>
        </p:txBody>
      </p:sp>
    </p:spTree>
  </p:cSld>
  <p:clrMapOvr>
    <a:masterClrMapping/>
  </p:clrMapOvr>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12.0000</AppVersion>
</Properties>
</file>

<file path=docProps/core.xml><?xml version="1.0" encoding="utf-8"?>
<cp:coreProperties xmlns:cp="http://schemas.openxmlformats.org/package/2006/metadata/core-properties" xmlns:dc="http://purl.org/dc/elements/1.1/" xmlns:dcterms="http://purl.org/dc/terms/" xmlns:xsi="http://www.w3.org/2001/XMLSchema-instance">
  <dc:title>Slide 1</dc:title>
  <dc:creator>Srishty</dc:creator>
  <cp:lastModifiedBy>HP</cp:lastModifiedBy>
  <dcterms:created xsi:type="dcterms:W3CDTF">2006-08-14T15:00:00Z</dcterms:created>
  <dcterms:modified xsi:type="dcterms:W3CDTF">2020-05-09T09:07:48Z</dcterms:modified>
</cp:coreProperties>
</file>